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Corbel"/>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F1D6D9C9-5698-437F-9368-A34D6E560A13}">
  <a:tblStyle styleId="{F1D6D9C9-5698-437F-9368-A34D6E560A13}" styleName="Table_0">
    <a:wholeTbl>
      <a:tcTxStyle b="off" i="off">
        <a:font>
          <a:latin typeface="Corbel"/>
          <a:ea typeface="Corbel"/>
          <a:cs typeface="Corbel"/>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7F1FB"/>
          </a:solidFill>
        </a:fill>
      </a:tcStyle>
    </a:wholeTbl>
    <a:band1H>
      <a:tcStyle>
        <a:fill>
          <a:solidFill>
            <a:srgbClr val="CCE2F8"/>
          </a:solidFill>
        </a:fill>
      </a:tcStyle>
    </a:band1H>
    <a:band1V>
      <a:tcStyle>
        <a:fill>
          <a:solidFill>
            <a:srgbClr val="CCE2F8"/>
          </a:solidFill>
        </a:fill>
      </a:tcStyle>
    </a:band1V>
    <a:lastCol>
      <a:tcTxStyle b="on" i="off">
        <a:font>
          <a:latin typeface="Corbel"/>
          <a:ea typeface="Corbel"/>
          <a:cs typeface="Corbel"/>
        </a:font>
        <a:schemeClr val="lt1"/>
      </a:tcTxStyle>
      <a:tcStyle>
        <a:fill>
          <a:solidFill>
            <a:schemeClr val="accent1"/>
          </a:solidFill>
        </a:fill>
      </a:tcStyle>
    </a:lastCol>
    <a:firstCol>
      <a:tcTxStyle b="on" i="off">
        <a:font>
          <a:latin typeface="Corbel"/>
          <a:ea typeface="Corbel"/>
          <a:cs typeface="Corbel"/>
        </a:font>
        <a:schemeClr val="lt1"/>
      </a:tcTxStyle>
      <a:tcStyle>
        <a:fill>
          <a:solidFill>
            <a:schemeClr val="accent1"/>
          </a:solidFill>
        </a:fill>
      </a:tcStyle>
    </a:firstCol>
    <a:lastRow>
      <a:tcTxStyle b="on" i="off">
        <a:font>
          <a:latin typeface="Corbel"/>
          <a:ea typeface="Corbel"/>
          <a:cs typeface="Corbel"/>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Corbel"/>
          <a:ea typeface="Corbel"/>
          <a:cs typeface="Corbel"/>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orbel-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Corbel-italic.fntdata"/><Relationship Id="rId14" Type="http://schemas.openxmlformats.org/officeDocument/2006/relationships/slide" Target="slides/slide9.xml"/><Relationship Id="rId36" Type="http://schemas.openxmlformats.org/officeDocument/2006/relationships/font" Target="fonts/Corbel-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Corbel-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8788"/>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8788"/>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400550"/>
            <a:ext cx="5486399" cy="360045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8786"/>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2" name="Shape 142"/>
        <p:cNvGrpSpPr/>
        <p:nvPr/>
      </p:nvGrpSpPr>
      <p:grpSpPr>
        <a:xfrm>
          <a:off x="0" y="0"/>
          <a:ext cx="0" cy="0"/>
          <a:chOff x="0" y="0"/>
          <a:chExt cx="0" cy="0"/>
        </a:xfrm>
      </p:grpSpPr>
      <p:sp>
        <p:nvSpPr>
          <p:cNvPr id="143" name="Shape 14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44" name="Shape 14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13" name="Shape 21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0" name="Shape 220"/>
        <p:cNvGrpSpPr/>
        <p:nvPr/>
      </p:nvGrpSpPr>
      <p:grpSpPr>
        <a:xfrm>
          <a:off x="0" y="0"/>
          <a:ext cx="0" cy="0"/>
          <a:chOff x="0" y="0"/>
          <a:chExt cx="0" cy="0"/>
        </a:xfrm>
      </p:grpSpPr>
      <p:sp>
        <p:nvSpPr>
          <p:cNvPr id="221" name="Shape 22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2" name="Shape 22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Discuss why we did a pi cluster</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Starting at the top we have our voltage regulator which feeds power into each of the Pi’s as well as the Ethernet switch.</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The switch is connected to each of the Pi’s via an Ethernet cable. They will then have the ability to interface with one another by referencing their respective local IP address.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At the head node we have a GSM module attached which will </a:t>
            </a:r>
            <a:r>
              <a:rPr lang="en-US"/>
              <a:t>allow us to send text message alerts to the user.</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And finally each of our Pi nodes has access to their respective camera module and PIR sensor. When the camera is active and recording, the video data is then saved on the Pi’s local storage.</a:t>
            </a:r>
          </a:p>
        </p:txBody>
      </p:sp>
      <p:sp>
        <p:nvSpPr>
          <p:cNvPr id="223" name="Shape 22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txBox="1"/>
          <p:nvPr>
            <p:ph idx="1" type="body"/>
          </p:nvPr>
        </p:nvSpPr>
        <p:spPr>
          <a:xfrm>
            <a:off x="685800" y="4400550"/>
            <a:ext cx="5486400" cy="36006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30" name="Shape 230"/>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685800" y="4400550"/>
            <a:ext cx="5486400" cy="36006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45" name="Shape 245"/>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685800" y="4400550"/>
            <a:ext cx="5486400" cy="36006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52" name="Shape 252"/>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400550"/>
            <a:ext cx="5486400" cy="36006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59" name="Shape 259"/>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6" name="Shape 266"/>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67" name="Shape 267"/>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3" name="Shape 273"/>
        <p:cNvGrpSpPr/>
        <p:nvPr/>
      </p:nvGrpSpPr>
      <p:grpSpPr>
        <a:xfrm>
          <a:off x="0" y="0"/>
          <a:ext cx="0" cy="0"/>
          <a:chOff x="0" y="0"/>
          <a:chExt cx="0" cy="0"/>
        </a:xfrm>
      </p:grpSpPr>
      <p:sp>
        <p:nvSpPr>
          <p:cNvPr id="274" name="Shape 27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75" name="Shape 27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9" name="Shape 279"/>
        <p:cNvGrpSpPr/>
        <p:nvPr/>
      </p:nvGrpSpPr>
      <p:grpSpPr>
        <a:xfrm>
          <a:off x="0" y="0"/>
          <a:ext cx="0" cy="0"/>
          <a:chOff x="0" y="0"/>
          <a:chExt cx="0" cy="0"/>
        </a:xfrm>
      </p:grpSpPr>
      <p:sp>
        <p:nvSpPr>
          <p:cNvPr id="280" name="Shape 28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81" name="Shape 28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8" name="Shape 28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Fix Pictures make one of alert System as well</a:t>
            </a:r>
          </a:p>
        </p:txBody>
      </p:sp>
      <p:sp>
        <p:nvSpPr>
          <p:cNvPr id="289" name="Shape 28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50" name="Shape 150"/>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5" name="Shape 295"/>
          <p:cNvSpPr txBox="1"/>
          <p:nvPr>
            <p:ph idx="1" type="body"/>
          </p:nvPr>
        </p:nvSpPr>
        <p:spPr>
          <a:xfrm>
            <a:off x="685800" y="4400550"/>
            <a:ext cx="5486400" cy="36006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a:t>Fix Pictures make one of alert System as well</a:t>
            </a:r>
          </a:p>
        </p:txBody>
      </p:sp>
      <p:sp>
        <p:nvSpPr>
          <p:cNvPr id="296" name="Shape 296"/>
          <p:cNvSpPr txBox="1"/>
          <p:nvPr>
            <p:ph idx="12" type="sldNum"/>
          </p:nvPr>
        </p:nvSpPr>
        <p:spPr>
          <a:xfrm>
            <a:off x="3884612" y="8685213"/>
            <a:ext cx="2971800" cy="4587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2" name="Shape 302"/>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For the Pi Cluster, we need a way to control the multiple processors that we have available to us.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What we’ll be using is MPICH, an implementation of MPI, which is the Message Passing Interface.  MPI is a standardized library which provides core routines that would allow the head node to dictate tasks down to the other worker nodes.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On top of that we’re using MPI4PY which will let us run Python code in that same fashion.</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03" name="Shape 303"/>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0" name="Shape 310"/>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11" name="Shape 311"/>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9" name="Shape 319"/>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20" name="Shape 320"/>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7" name="Shape 327"/>
        <p:cNvGrpSpPr/>
        <p:nvPr/>
      </p:nvGrpSpPr>
      <p:grpSpPr>
        <a:xfrm>
          <a:off x="0" y="0"/>
          <a:ext cx="0" cy="0"/>
          <a:chOff x="0" y="0"/>
          <a:chExt cx="0" cy="0"/>
        </a:xfrm>
      </p:grpSpPr>
      <p:sp>
        <p:nvSpPr>
          <p:cNvPr id="328" name="Shape 32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rPr lang="en-US"/>
              <a:t>Raspivid Command that came with the raspbian OS. </a:t>
            </a:r>
            <a:br>
              <a:rPr lang="en-US"/>
            </a:br>
            <a:r>
              <a:rPr lang="en-US"/>
              <a:t>raspivid | VLC Viewer encode and stream it to our desired port.</a:t>
            </a:r>
            <a:br>
              <a:rPr lang="en-US"/>
            </a:br>
            <a:r>
              <a:rPr lang="en-US"/>
              <a:t>Android app listen and display the video from that port</a:t>
            </a:r>
            <a:br>
              <a:rPr lang="en-US"/>
            </a:br>
            <a:br>
              <a:rPr lang="en-US"/>
            </a:br>
            <a:r>
              <a:rPr lang="en-US"/>
              <a:t>Using raspivid command video is saved as .h264</a:t>
            </a:r>
            <a:br>
              <a:rPr lang="en-US"/>
            </a:br>
            <a:r>
              <a:rPr lang="en-US"/>
              <a:t>.h264</a:t>
            </a:r>
            <a:br>
              <a:rPr lang="en-US"/>
            </a:br>
            <a:r>
              <a:rPr lang="en-US"/>
              <a:t>MP4Box -&gt; .mp4 hosted on webserver android did HTTP request, and plays videofile.</a:t>
            </a:r>
            <a:br>
              <a:rPr lang="en-US"/>
            </a:br>
            <a:br>
              <a:rPr lang="en-US"/>
            </a:br>
            <a:br>
              <a:rPr lang="en-US"/>
            </a:br>
          </a:p>
        </p:txBody>
      </p:sp>
      <p:sp>
        <p:nvSpPr>
          <p:cNvPr id="329" name="Shape 32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685800" y="4400550"/>
            <a:ext cx="5486400" cy="36006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36" name="Shape 336"/>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43" name="Shape 343"/>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7" name="Shape 347"/>
        <p:cNvGrpSpPr/>
        <p:nvPr/>
      </p:nvGrpSpPr>
      <p:grpSpPr>
        <a:xfrm>
          <a:off x="0" y="0"/>
          <a:ext cx="0" cy="0"/>
          <a:chOff x="0" y="0"/>
          <a:chExt cx="0" cy="0"/>
        </a:xfrm>
      </p:grpSpPr>
      <p:sp>
        <p:nvSpPr>
          <p:cNvPr id="348" name="Shape 348"/>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49" name="Shape 349"/>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55" name="Shape 35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361" name="Shape 36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6" name="Shape 156"/>
        <p:cNvGrpSpPr/>
        <p:nvPr/>
      </p:nvGrpSpPr>
      <p:grpSpPr>
        <a:xfrm>
          <a:off x="0" y="0"/>
          <a:ext cx="0" cy="0"/>
          <a:chOff x="0" y="0"/>
          <a:chExt cx="0" cy="0"/>
        </a:xfrm>
      </p:grpSpPr>
      <p:sp>
        <p:nvSpPr>
          <p:cNvPr id="157" name="Shape 15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8" name="Shape 158"/>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*talk about the full mobile integration</a:t>
            </a:r>
          </a:p>
        </p:txBody>
      </p:sp>
      <p:sp>
        <p:nvSpPr>
          <p:cNvPr id="159" name="Shape 159"/>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65" name="Shape 165"/>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71" name="Shape 171"/>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7" name="Shape 177"/>
          <p:cNvSpPr txBox="1"/>
          <p:nvPr>
            <p:ph idx="1" type="body"/>
          </p:nvPr>
        </p:nvSpPr>
        <p:spPr>
          <a:xfrm>
            <a:off x="685800" y="4400550"/>
            <a:ext cx="5486399" cy="360045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178" name="Shape 178"/>
          <p:cNvSpPr txBox="1"/>
          <p:nvPr>
            <p:ph idx="12" type="sldNum"/>
          </p:nvPr>
        </p:nvSpPr>
        <p:spPr>
          <a:xfrm>
            <a:off x="3884612" y="8685213"/>
            <a:ext cx="2971799" cy="458786"/>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87" name="Shape 187"/>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196" name="Shape 196"/>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txBox="1"/>
          <p:nvPr>
            <p:ph idx="1" type="body"/>
          </p:nvPr>
        </p:nvSpPr>
        <p:spPr>
          <a:xfrm>
            <a:off x="685800" y="4400550"/>
            <a:ext cx="5486399" cy="3600450"/>
          </a:xfrm>
          <a:prstGeom prst="rect">
            <a:avLst/>
          </a:prstGeom>
        </p:spPr>
        <p:txBody>
          <a:bodyPr anchorCtr="0" anchor="t" bIns="91425" lIns="91425" rIns="91425" tIns="91425">
            <a:noAutofit/>
          </a:bodyPr>
          <a:lstStyle/>
          <a:p>
            <a:pPr lvl="0">
              <a:spcBef>
                <a:spcPts val="0"/>
              </a:spcBef>
              <a:buNone/>
            </a:pPr>
            <a:r>
              <a:t/>
            </a:r>
            <a:endParaRPr/>
          </a:p>
        </p:txBody>
      </p:sp>
      <p:sp>
        <p:nvSpPr>
          <p:cNvPr id="204" name="Shape 204"/>
          <p:cNvSpPr/>
          <p:nvPr>
            <p:ph idx="2" type="sldImg"/>
          </p:nvPr>
        </p:nvSpPr>
        <p:spPr>
          <a:xfrm>
            <a:off x="685800" y="1143000"/>
            <a:ext cx="5486399" cy="30860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2" name="Shape 22"/>
        <p:cNvGrpSpPr/>
        <p:nvPr/>
      </p:nvGrpSpPr>
      <p:grpSpPr>
        <a:xfrm>
          <a:off x="0" y="0"/>
          <a:ext cx="0" cy="0"/>
          <a:chOff x="0" y="0"/>
          <a:chExt cx="0" cy="0"/>
        </a:xfrm>
      </p:grpSpPr>
      <p:grpSp>
        <p:nvGrpSpPr>
          <p:cNvPr id="23" name="Shape 23"/>
          <p:cNvGrpSpPr/>
          <p:nvPr/>
        </p:nvGrpSpPr>
        <p:grpSpPr>
          <a:xfrm>
            <a:off x="546100" y="-4763"/>
            <a:ext cx="5014911" cy="6862763"/>
            <a:chOff x="2928938" y="-4763"/>
            <a:chExt cx="5014911" cy="6862763"/>
          </a:xfrm>
        </p:grpSpPr>
        <p:sp>
          <p:nvSpPr>
            <p:cNvPr id="24" name="Shape 24"/>
            <p:cNvSpPr/>
            <p:nvPr/>
          </p:nvSpPr>
          <p:spPr>
            <a:xfrm>
              <a:off x="3367087" y="-4763"/>
              <a:ext cx="1063624" cy="2782888"/>
            </a:xfrm>
            <a:custGeom>
              <a:pathLst>
                <a:path extrusionOk="0" h="120000" w="120000">
                  <a:moveTo>
                    <a:pt x="0" y="116098"/>
                  </a:moveTo>
                  <a:lnTo>
                    <a:pt x="40298" y="120000"/>
                  </a:lnTo>
                  <a:lnTo>
                    <a:pt x="120000" y="0"/>
                  </a:lnTo>
                  <a:lnTo>
                    <a:pt x="77014" y="0"/>
                  </a:lnTo>
                  <a:lnTo>
                    <a:pt x="0" y="116098"/>
                  </a:lnTo>
                  <a:close/>
                </a:path>
              </a:pathLst>
            </a:custGeom>
            <a:solidFill>
              <a:schemeClr val="accent1"/>
            </a:solidFill>
            <a:ln>
              <a:noFill/>
            </a:ln>
          </p:spPr>
        </p:sp>
        <p:sp>
          <p:nvSpPr>
            <p:cNvPr id="25" name="Shape 25"/>
            <p:cNvSpPr/>
            <p:nvPr/>
          </p:nvSpPr>
          <p:spPr>
            <a:xfrm>
              <a:off x="2928938" y="-4763"/>
              <a:ext cx="1035049" cy="2673350"/>
            </a:xfrm>
            <a:custGeom>
              <a:pathLst>
                <a:path extrusionOk="0" h="120000" w="120000">
                  <a:moveTo>
                    <a:pt x="41411" y="120000"/>
                  </a:moveTo>
                  <a:lnTo>
                    <a:pt x="120000" y="0"/>
                  </a:lnTo>
                  <a:lnTo>
                    <a:pt x="75644" y="0"/>
                  </a:lnTo>
                  <a:lnTo>
                    <a:pt x="0" y="115938"/>
                  </a:lnTo>
                  <a:lnTo>
                    <a:pt x="40306" y="119786"/>
                  </a:lnTo>
                  <a:lnTo>
                    <a:pt x="41411" y="120000"/>
                  </a:lnTo>
                  <a:close/>
                </a:path>
              </a:pathLst>
            </a:custGeom>
            <a:solidFill>
              <a:srgbClr val="595959"/>
            </a:solidFill>
            <a:ln>
              <a:noFill/>
            </a:ln>
          </p:spPr>
        </p:sp>
        <p:sp>
          <p:nvSpPr>
            <p:cNvPr id="26" name="Shape 26"/>
            <p:cNvSpPr/>
            <p:nvPr/>
          </p:nvSpPr>
          <p:spPr>
            <a:xfrm>
              <a:off x="2928938" y="2582861"/>
              <a:ext cx="2693986" cy="4275137"/>
            </a:xfrm>
            <a:custGeom>
              <a:pathLst>
                <a:path extrusionOk="0" h="120000" w="120000">
                  <a:moveTo>
                    <a:pt x="0" y="0"/>
                  </a:moveTo>
                  <a:lnTo>
                    <a:pt x="114696" y="120000"/>
                  </a:lnTo>
                  <a:lnTo>
                    <a:pt x="119999" y="120000"/>
                  </a:lnTo>
                  <a:lnTo>
                    <a:pt x="0" y="0"/>
                  </a:lnTo>
                  <a:close/>
                </a:path>
              </a:pathLst>
            </a:custGeom>
            <a:solidFill>
              <a:srgbClr val="262626"/>
            </a:solidFill>
            <a:ln>
              <a:noFill/>
            </a:ln>
          </p:spPr>
        </p:sp>
        <p:sp>
          <p:nvSpPr>
            <p:cNvPr id="27" name="Shape 27"/>
            <p:cNvSpPr/>
            <p:nvPr/>
          </p:nvSpPr>
          <p:spPr>
            <a:xfrm>
              <a:off x="3371850" y="2692400"/>
              <a:ext cx="3332161" cy="4165600"/>
            </a:xfrm>
            <a:custGeom>
              <a:pathLst>
                <a:path extrusionOk="0" h="120000" w="120000">
                  <a:moveTo>
                    <a:pt x="120000" y="120000"/>
                  </a:moveTo>
                  <a:lnTo>
                    <a:pt x="0" y="0"/>
                  </a:lnTo>
                  <a:lnTo>
                    <a:pt x="115540" y="120000"/>
                  </a:lnTo>
                  <a:lnTo>
                    <a:pt x="120000" y="120000"/>
                  </a:lnTo>
                  <a:close/>
                </a:path>
              </a:pathLst>
            </a:custGeom>
            <a:solidFill>
              <a:srgbClr val="0B5982"/>
            </a:solidFill>
            <a:ln>
              <a:noFill/>
            </a:ln>
          </p:spPr>
        </p:sp>
        <p:sp>
          <p:nvSpPr>
            <p:cNvPr id="28" name="Shape 28"/>
            <p:cNvSpPr/>
            <p:nvPr/>
          </p:nvSpPr>
          <p:spPr>
            <a:xfrm>
              <a:off x="3367087" y="2687636"/>
              <a:ext cx="4576761" cy="4170362"/>
            </a:xfrm>
            <a:custGeom>
              <a:pathLst>
                <a:path extrusionOk="0" h="120000" w="120000">
                  <a:moveTo>
                    <a:pt x="0" y="0"/>
                  </a:moveTo>
                  <a:lnTo>
                    <a:pt x="124" y="137"/>
                  </a:lnTo>
                  <a:lnTo>
                    <a:pt x="87492" y="120000"/>
                  </a:lnTo>
                  <a:lnTo>
                    <a:pt x="120000" y="120000"/>
                  </a:lnTo>
                  <a:lnTo>
                    <a:pt x="9365" y="2603"/>
                  </a:lnTo>
                  <a:lnTo>
                    <a:pt x="0" y="0"/>
                  </a:lnTo>
                  <a:close/>
                </a:path>
              </a:pathLst>
            </a:custGeom>
            <a:solidFill>
              <a:srgbClr val="1186C3"/>
            </a:solidFill>
            <a:ln>
              <a:noFill/>
            </a:ln>
          </p:spPr>
        </p:sp>
        <p:sp>
          <p:nvSpPr>
            <p:cNvPr id="29" name="Shape 29"/>
            <p:cNvSpPr/>
            <p:nvPr/>
          </p:nvSpPr>
          <p:spPr>
            <a:xfrm>
              <a:off x="2928938" y="2578100"/>
              <a:ext cx="3584574" cy="4279900"/>
            </a:xfrm>
            <a:custGeom>
              <a:pathLst>
                <a:path extrusionOk="0" h="120000" w="120000">
                  <a:moveTo>
                    <a:pt x="120000" y="120000"/>
                  </a:moveTo>
                  <a:lnTo>
                    <a:pt x="14030" y="4940"/>
                  </a:lnTo>
                  <a:lnTo>
                    <a:pt x="12116" y="2670"/>
                  </a:lnTo>
                  <a:lnTo>
                    <a:pt x="11957" y="2537"/>
                  </a:lnTo>
                  <a:lnTo>
                    <a:pt x="0" y="0"/>
                  </a:lnTo>
                  <a:lnTo>
                    <a:pt x="0" y="133"/>
                  </a:lnTo>
                  <a:lnTo>
                    <a:pt x="90186" y="120000"/>
                  </a:lnTo>
                  <a:lnTo>
                    <a:pt x="120000" y="120000"/>
                  </a:lnTo>
                  <a:close/>
                </a:path>
              </a:pathLst>
            </a:custGeom>
            <a:solidFill>
              <a:srgbClr val="3F3F3F"/>
            </a:solidFill>
            <a:ln>
              <a:noFill/>
            </a:ln>
          </p:spPr>
        </p:sp>
      </p:grpSp>
      <p:sp>
        <p:nvSpPr>
          <p:cNvPr id="30" name="Shape 30"/>
          <p:cNvSpPr txBox="1"/>
          <p:nvPr>
            <p:ph type="ctrTitle"/>
          </p:nvPr>
        </p:nvSpPr>
        <p:spPr>
          <a:xfrm>
            <a:off x="2928400" y="1380067"/>
            <a:ext cx="8574621" cy="2616198"/>
          </a:xfrm>
          <a:prstGeom prst="rect">
            <a:avLst/>
          </a:prstGeom>
          <a:noFill/>
          <a:ln>
            <a:noFill/>
          </a:ln>
        </p:spPr>
        <p:txBody>
          <a:bodyPr anchorCtr="0" anchor="b" bIns="91425" lIns="91425" rIns="91425" tIns="91425"/>
          <a:lstStyle>
            <a:lvl1pPr indent="0" lvl="0" marL="0" marR="0" rtl="0" algn="r">
              <a:spcBef>
                <a:spcPts val="0"/>
              </a:spcBef>
              <a:buClr>
                <a:schemeClr val="dk1"/>
              </a:buClr>
              <a:buFont typeface="Corbel"/>
              <a:buNone/>
              <a:defRPr b="0" i="0" sz="60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31" name="Shape 31"/>
          <p:cNvSpPr txBox="1"/>
          <p:nvPr>
            <p:ph idx="1" type="subTitle"/>
          </p:nvPr>
        </p:nvSpPr>
        <p:spPr>
          <a:xfrm>
            <a:off x="4515376" y="3996267"/>
            <a:ext cx="6987645" cy="1388534"/>
          </a:xfrm>
          <a:prstGeom prst="rect">
            <a:avLst/>
          </a:prstGeom>
          <a:noFill/>
          <a:ln>
            <a:noFill/>
          </a:ln>
        </p:spPr>
        <p:txBody>
          <a:bodyPr anchorCtr="0" anchor="t" bIns="91425" lIns="91425" rIns="91425" tIns="91425"/>
          <a:lstStyle>
            <a:lvl1pPr indent="0" lvl="0" marL="0" marR="0" rtl="0" algn="r">
              <a:spcBef>
                <a:spcPts val="420"/>
              </a:spcBef>
              <a:spcAft>
                <a:spcPts val="600"/>
              </a:spcAft>
              <a:buClr>
                <a:srgbClr val="1186C3"/>
              </a:buClr>
              <a:buFont typeface="Arial"/>
              <a:buNone/>
              <a:defRPr b="0" i="0" sz="2100" u="none" cap="none" strike="noStrike">
                <a:solidFill>
                  <a:schemeClr val="dk1"/>
                </a:solidFill>
                <a:latin typeface="Corbel"/>
                <a:ea typeface="Corbel"/>
                <a:cs typeface="Corbel"/>
                <a:sym typeface="Corbel"/>
              </a:defRPr>
            </a:lvl1pPr>
            <a:lvl2pPr indent="0" lvl="1" marL="457200" marR="0" rtl="0" algn="ctr">
              <a:spcBef>
                <a:spcPts val="400"/>
              </a:spcBef>
              <a:spcAft>
                <a:spcPts val="600"/>
              </a:spcAft>
              <a:buClr>
                <a:srgbClr val="1186C3"/>
              </a:buClr>
              <a:buFont typeface="Arial"/>
              <a:buNone/>
              <a:defRPr b="0" i="0" sz="2000" u="none" cap="none" strike="noStrike">
                <a:solidFill>
                  <a:srgbClr val="888888"/>
                </a:solidFill>
                <a:latin typeface="Corbel"/>
                <a:ea typeface="Corbel"/>
                <a:cs typeface="Corbel"/>
                <a:sym typeface="Corbel"/>
              </a:defRPr>
            </a:lvl2pPr>
            <a:lvl3pPr indent="0" lvl="2" marL="914400" marR="0" rtl="0" algn="ctr">
              <a:spcBef>
                <a:spcPts val="360"/>
              </a:spcBef>
              <a:spcAft>
                <a:spcPts val="600"/>
              </a:spcAft>
              <a:buClr>
                <a:srgbClr val="1186C3"/>
              </a:buClr>
              <a:buFont typeface="Arial"/>
              <a:buNone/>
              <a:defRPr b="0" i="0" sz="1800" u="none" cap="none" strike="noStrike">
                <a:solidFill>
                  <a:srgbClr val="888888"/>
                </a:solidFill>
                <a:latin typeface="Corbel"/>
                <a:ea typeface="Corbel"/>
                <a:cs typeface="Corbel"/>
                <a:sym typeface="Corbel"/>
              </a:defRPr>
            </a:lvl3pPr>
            <a:lvl4pPr indent="0" lvl="3" marL="1371600" marR="0" rtl="0" algn="ctr">
              <a:spcBef>
                <a:spcPts val="320"/>
              </a:spcBef>
              <a:spcAft>
                <a:spcPts val="600"/>
              </a:spcAft>
              <a:buClr>
                <a:srgbClr val="1186C3"/>
              </a:buClr>
              <a:buFont typeface="Arial"/>
              <a:buNone/>
              <a:defRPr b="0" i="0" sz="1600" u="none" cap="none" strike="noStrike">
                <a:solidFill>
                  <a:srgbClr val="888888"/>
                </a:solidFill>
                <a:latin typeface="Corbel"/>
                <a:ea typeface="Corbel"/>
                <a:cs typeface="Corbel"/>
                <a:sym typeface="Corbel"/>
              </a:defRPr>
            </a:lvl4pPr>
            <a:lvl5pPr indent="0" lvl="4" marL="1828800" marR="0" rtl="0" algn="ctr">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5pPr>
            <a:lvl6pPr indent="0" lvl="5" marL="2286000" marR="0" rtl="0" algn="ctr">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6pPr>
            <a:lvl7pPr indent="0" lvl="6" marL="2743200" marR="0" rtl="0" algn="ctr">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7pPr>
            <a:lvl8pPr indent="0" lvl="7" marL="3200400" marR="0" rtl="0" algn="ctr">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8pPr>
            <a:lvl9pPr indent="0" lvl="8" marL="3657600" marR="0" rtl="0" algn="ctr">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9pPr>
          </a:lstStyle>
          <a:p/>
        </p:txBody>
      </p:sp>
      <p:sp>
        <p:nvSpPr>
          <p:cNvPr id="32" name="Shape 32"/>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33" name="Shape 33"/>
          <p:cNvSpPr txBox="1"/>
          <p:nvPr>
            <p:ph idx="11" type="ftr"/>
          </p:nvPr>
        </p:nvSpPr>
        <p:spPr>
          <a:xfrm>
            <a:off x="5332412" y="5883275"/>
            <a:ext cx="4324043"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34" name="Shape 34"/>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Corbel"/>
                <a:ea typeface="Corbel"/>
                <a:cs typeface="Corbel"/>
                <a:sym typeface="Corbe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86" name="Shape 86"/>
        <p:cNvGrpSpPr/>
        <p:nvPr/>
      </p:nvGrpSpPr>
      <p:grpSpPr>
        <a:xfrm>
          <a:off x="0" y="0"/>
          <a:ext cx="0" cy="0"/>
          <a:chOff x="0" y="0"/>
          <a:chExt cx="0" cy="0"/>
        </a:xfrm>
      </p:grpSpPr>
      <p:sp>
        <p:nvSpPr>
          <p:cNvPr id="87" name="Shape 87"/>
          <p:cNvSpPr txBox="1"/>
          <p:nvPr>
            <p:ph type="title"/>
          </p:nvPr>
        </p:nvSpPr>
        <p:spPr>
          <a:xfrm>
            <a:off x="1484311" y="4732864"/>
            <a:ext cx="10018710" cy="566737"/>
          </a:xfrm>
          <a:prstGeom prst="rect">
            <a:avLst/>
          </a:prstGeom>
          <a:noFill/>
          <a:ln>
            <a:noFill/>
          </a:ln>
        </p:spPr>
        <p:txBody>
          <a:bodyPr anchorCtr="0" anchor="b" bIns="91425" lIns="91425" rIns="91425" tIns="91425"/>
          <a:lstStyle>
            <a:lvl1pPr indent="0" lvl="0" marL="0" marR="0" rtl="0" algn="ctr">
              <a:spcBef>
                <a:spcPts val="0"/>
              </a:spcBef>
              <a:buClr>
                <a:schemeClr val="dk1"/>
              </a:buClr>
              <a:buFont typeface="Corbel"/>
              <a:buNone/>
              <a:defRPr b="0" i="0" sz="24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88" name="Shape 88"/>
          <p:cNvSpPr/>
          <p:nvPr>
            <p:ph idx="2" type="pic"/>
          </p:nvPr>
        </p:nvSpPr>
        <p:spPr>
          <a:xfrm>
            <a:off x="2386011" y="932112"/>
            <a:ext cx="8225943" cy="3164975"/>
          </a:xfrm>
          <a:prstGeom prst="roundRect">
            <a:avLst>
              <a:gd fmla="val 4380" name="adj"/>
            </a:avLst>
          </a:prstGeom>
          <a:noFill/>
          <a:ln cap="flat" cmpd="sng" w="38100">
            <a:solidFill>
              <a:schemeClr val="lt2"/>
            </a:solidFill>
            <a:prstDash val="solid"/>
            <a:round/>
            <a:headEnd len="med" w="med" type="none"/>
            <a:tailEnd len="med" w="med" type="none"/>
          </a:ln>
        </p:spPr>
        <p:txBody>
          <a:bodyPr anchorCtr="0" anchor="t" bIns="91425" lIns="91425" rIns="91425" tIns="91425"/>
          <a:lstStyle>
            <a:lvl1pPr indent="0" lvl="0" marL="0" marR="0" rtl="0" algn="ctr">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1pPr>
            <a:lvl2pPr indent="0" lvl="1" marL="4572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2pPr>
            <a:lvl3pPr indent="0" lvl="2" marL="9144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3pPr>
            <a:lvl4pPr indent="0" lvl="3" marL="13716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4pPr>
            <a:lvl5pPr indent="0" lvl="4" marL="18288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5pPr>
            <a:lvl6pPr indent="0" lvl="5" marL="22860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6pPr>
            <a:lvl7pPr indent="0" lvl="6" marL="27432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7pPr>
            <a:lvl8pPr indent="0" lvl="7" marL="32004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8pPr>
            <a:lvl9pPr indent="0" lvl="8" marL="36576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9pPr>
          </a:lstStyle>
          <a:p/>
        </p:txBody>
      </p:sp>
      <p:sp>
        <p:nvSpPr>
          <p:cNvPr id="89" name="Shape 89"/>
          <p:cNvSpPr txBox="1"/>
          <p:nvPr>
            <p:ph idx="1" type="body"/>
          </p:nvPr>
        </p:nvSpPr>
        <p:spPr>
          <a:xfrm>
            <a:off x="1484311" y="5299603"/>
            <a:ext cx="10018710" cy="493711"/>
          </a:xfrm>
          <a:prstGeom prst="rect">
            <a:avLst/>
          </a:prstGeom>
          <a:noFill/>
          <a:ln>
            <a:noFill/>
          </a:ln>
        </p:spPr>
        <p:txBody>
          <a:bodyPr anchorCtr="0" anchor="ctr" bIns="91425" lIns="91425" rIns="91425" tIns="91425"/>
          <a:lstStyle>
            <a:lvl1pPr indent="0" lvl="0" marL="0" marR="0" rtl="0" algn="ctr">
              <a:spcBef>
                <a:spcPts val="280"/>
              </a:spcBef>
              <a:spcAft>
                <a:spcPts val="600"/>
              </a:spcAft>
              <a:buClr>
                <a:srgbClr val="1186C3"/>
              </a:buClr>
              <a:buFont typeface="Arial"/>
              <a:buNone/>
              <a:defRPr b="0" i="0" sz="1400" u="none" cap="none" strike="noStrike">
                <a:solidFill>
                  <a:schemeClr val="dk1"/>
                </a:solidFill>
                <a:latin typeface="Corbel"/>
                <a:ea typeface="Corbel"/>
                <a:cs typeface="Corbel"/>
                <a:sym typeface="Corbel"/>
              </a:defRPr>
            </a:lvl1pPr>
            <a:lvl2pPr indent="0" lvl="1" marL="457200" marR="0" rtl="0" algn="l">
              <a:spcBef>
                <a:spcPts val="240"/>
              </a:spcBef>
              <a:spcAft>
                <a:spcPts val="600"/>
              </a:spcAft>
              <a:buClr>
                <a:srgbClr val="1186C3"/>
              </a:buClr>
              <a:buFont typeface="Arial"/>
              <a:buNone/>
              <a:defRPr b="0" i="0" sz="1200" u="none" cap="none" strike="noStrike">
                <a:solidFill>
                  <a:schemeClr val="dk1"/>
                </a:solidFill>
                <a:latin typeface="Corbel"/>
                <a:ea typeface="Corbel"/>
                <a:cs typeface="Corbel"/>
                <a:sym typeface="Corbel"/>
              </a:defRPr>
            </a:lvl2pPr>
            <a:lvl3pPr indent="0" lvl="2" marL="914400" marR="0" rtl="0" algn="l">
              <a:spcBef>
                <a:spcPts val="200"/>
              </a:spcBef>
              <a:spcAft>
                <a:spcPts val="600"/>
              </a:spcAft>
              <a:buClr>
                <a:srgbClr val="1186C3"/>
              </a:buClr>
              <a:buFont typeface="Arial"/>
              <a:buNone/>
              <a:defRPr b="0" i="0" sz="1000" u="none" cap="none" strike="noStrike">
                <a:solidFill>
                  <a:schemeClr val="dk1"/>
                </a:solidFill>
                <a:latin typeface="Corbel"/>
                <a:ea typeface="Corbel"/>
                <a:cs typeface="Corbel"/>
                <a:sym typeface="Corbel"/>
              </a:defRPr>
            </a:lvl3pPr>
            <a:lvl4pPr indent="0" lvl="3" marL="13716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4pPr>
            <a:lvl5pPr indent="0" lvl="4" marL="18288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5pPr>
            <a:lvl6pPr indent="0" lvl="5" marL="22860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6pPr>
            <a:lvl7pPr indent="0" lvl="6" marL="27432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7pPr>
            <a:lvl8pPr indent="0" lvl="7" marL="32004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8pPr>
            <a:lvl9pPr indent="0" lvl="8" marL="36576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9pPr>
          </a:lstStyle>
          <a:p/>
        </p:txBody>
      </p:sp>
      <p:sp>
        <p:nvSpPr>
          <p:cNvPr id="90" name="Shape 90"/>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91" name="Shape 91"/>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92" name="Shape 92"/>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a:solidFill>
                  <a:schemeClr val="dk1"/>
                </a:solidFill>
                <a:latin typeface="Corbel"/>
                <a:ea typeface="Corbel"/>
                <a:cs typeface="Corbel"/>
                <a:sym typeface="Corbe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93" name="Shape 93"/>
        <p:cNvGrpSpPr/>
        <p:nvPr/>
      </p:nvGrpSpPr>
      <p:grpSpPr>
        <a:xfrm>
          <a:off x="0" y="0"/>
          <a:ext cx="0" cy="0"/>
          <a:chOff x="0" y="0"/>
          <a:chExt cx="0" cy="0"/>
        </a:xfrm>
      </p:grpSpPr>
      <p:sp>
        <p:nvSpPr>
          <p:cNvPr id="94" name="Shape 94"/>
          <p:cNvSpPr txBox="1"/>
          <p:nvPr>
            <p:ph type="title"/>
          </p:nvPr>
        </p:nvSpPr>
        <p:spPr>
          <a:xfrm>
            <a:off x="1484312" y="685800"/>
            <a:ext cx="10018710" cy="3048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orbel"/>
              <a:buNone/>
              <a:defRPr b="0" i="0" sz="32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95" name="Shape 95"/>
          <p:cNvSpPr txBox="1"/>
          <p:nvPr>
            <p:ph idx="1" type="body"/>
          </p:nvPr>
        </p:nvSpPr>
        <p:spPr>
          <a:xfrm>
            <a:off x="1484312" y="4343400"/>
            <a:ext cx="10018712" cy="1447800"/>
          </a:xfrm>
          <a:prstGeom prst="rect">
            <a:avLst/>
          </a:prstGeom>
          <a:noFill/>
          <a:ln>
            <a:noFill/>
          </a:ln>
        </p:spPr>
        <p:txBody>
          <a:bodyPr anchorCtr="0" anchor="ctr" bIns="91425" lIns="91425" rIns="91425" tIns="91425"/>
          <a:lstStyle>
            <a:lvl1pPr indent="0" lvl="0" marL="0" marR="0" rtl="0" algn="ctr">
              <a:spcBef>
                <a:spcPts val="400"/>
              </a:spcBef>
              <a:spcAft>
                <a:spcPts val="600"/>
              </a:spcAft>
              <a:buClr>
                <a:srgbClr val="1186C3"/>
              </a:buClr>
              <a:buFont typeface="Arial"/>
              <a:buNone/>
              <a:defRPr b="0" i="0" sz="2000" u="none" cap="none" strike="noStrike">
                <a:solidFill>
                  <a:schemeClr val="dk1"/>
                </a:solidFill>
                <a:latin typeface="Corbel"/>
                <a:ea typeface="Corbel"/>
                <a:cs typeface="Corbel"/>
                <a:sym typeface="Corbel"/>
              </a:defRPr>
            </a:lvl1pPr>
            <a:lvl2pPr indent="0" lvl="1" marL="457200" marR="0" rtl="0" algn="l">
              <a:spcBef>
                <a:spcPts val="360"/>
              </a:spcBef>
              <a:spcAft>
                <a:spcPts val="600"/>
              </a:spcAft>
              <a:buClr>
                <a:srgbClr val="1186C3"/>
              </a:buClr>
              <a:buFont typeface="Arial"/>
              <a:buNone/>
              <a:defRPr b="0" i="0" sz="1800" u="none" cap="none" strike="noStrike">
                <a:solidFill>
                  <a:srgbClr val="888888"/>
                </a:solidFill>
                <a:latin typeface="Corbel"/>
                <a:ea typeface="Corbel"/>
                <a:cs typeface="Corbel"/>
                <a:sym typeface="Corbel"/>
              </a:defRPr>
            </a:lvl2pPr>
            <a:lvl3pPr indent="0" lvl="2" marL="914400" marR="0" rtl="0" algn="l">
              <a:spcBef>
                <a:spcPts val="320"/>
              </a:spcBef>
              <a:spcAft>
                <a:spcPts val="600"/>
              </a:spcAft>
              <a:buClr>
                <a:srgbClr val="1186C3"/>
              </a:buClr>
              <a:buFont typeface="Arial"/>
              <a:buNone/>
              <a:defRPr b="0" i="0" sz="1600" u="none" cap="none" strike="noStrike">
                <a:solidFill>
                  <a:srgbClr val="888888"/>
                </a:solidFill>
                <a:latin typeface="Corbel"/>
                <a:ea typeface="Corbel"/>
                <a:cs typeface="Corbel"/>
                <a:sym typeface="Corbel"/>
              </a:defRPr>
            </a:lvl3pPr>
            <a:lvl4pPr indent="0" lvl="3" marL="13716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4pPr>
            <a:lvl5pPr indent="0" lvl="4" marL="18288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5pPr>
            <a:lvl6pPr indent="0" lvl="5" marL="22860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6pPr>
            <a:lvl7pPr indent="0" lvl="6" marL="27432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7pPr>
            <a:lvl8pPr indent="0" lvl="7" marL="32004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8pPr>
            <a:lvl9pPr indent="0" lvl="8" marL="36576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9pPr>
          </a:lstStyle>
          <a:p/>
        </p:txBody>
      </p:sp>
      <p:sp>
        <p:nvSpPr>
          <p:cNvPr id="96" name="Shape 96"/>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97" name="Shape 97"/>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98" name="Shape 98"/>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a:solidFill>
                  <a:schemeClr val="dk1"/>
                </a:solidFill>
                <a:latin typeface="Corbel"/>
                <a:ea typeface="Corbel"/>
                <a:cs typeface="Corbel"/>
                <a:sym typeface="Corbe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99" name="Shape 99"/>
        <p:cNvGrpSpPr/>
        <p:nvPr/>
      </p:nvGrpSpPr>
      <p:grpSpPr>
        <a:xfrm>
          <a:off x="0" y="0"/>
          <a:ext cx="0" cy="0"/>
          <a:chOff x="0" y="0"/>
          <a:chExt cx="0" cy="0"/>
        </a:xfrm>
      </p:grpSpPr>
      <p:sp>
        <p:nvSpPr>
          <p:cNvPr id="100" name="Shape 100"/>
          <p:cNvSpPr txBox="1"/>
          <p:nvPr/>
        </p:nvSpPr>
        <p:spPr>
          <a:xfrm>
            <a:off x="1598612" y="863023"/>
            <a:ext cx="609599" cy="584776"/>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orbel"/>
              <a:buNone/>
            </a:pPr>
            <a:r>
              <a:rPr b="0" lang="en-US" sz="8000" cap="none">
                <a:solidFill>
                  <a:schemeClr val="dk1"/>
                </a:solidFill>
                <a:latin typeface="Corbel"/>
                <a:ea typeface="Corbel"/>
                <a:cs typeface="Corbel"/>
                <a:sym typeface="Corbel"/>
              </a:rPr>
              <a:t>“</a:t>
            </a:r>
          </a:p>
        </p:txBody>
      </p:sp>
      <p:sp>
        <p:nvSpPr>
          <p:cNvPr id="101" name="Shape 101"/>
          <p:cNvSpPr txBox="1"/>
          <p:nvPr/>
        </p:nvSpPr>
        <p:spPr>
          <a:xfrm>
            <a:off x="10893425" y="2819399"/>
            <a:ext cx="609599" cy="584776"/>
          </a:xfrm>
          <a:prstGeom prst="rect">
            <a:avLst/>
          </a:prstGeom>
          <a:noFill/>
          <a:ln>
            <a:noFill/>
          </a:ln>
        </p:spPr>
        <p:txBody>
          <a:bodyPr anchorCtr="0" anchor="ctr" bIns="45700" lIns="91425" rIns="91425" tIns="45700">
            <a:noAutofit/>
          </a:bodyPr>
          <a:lstStyle/>
          <a:p>
            <a:pPr indent="0" lvl="0" marL="0" marR="0" rtl="0" algn="r">
              <a:spcBef>
                <a:spcPts val="0"/>
              </a:spcBef>
              <a:buClr>
                <a:schemeClr val="dk1"/>
              </a:buClr>
              <a:buSzPct val="25000"/>
              <a:buFont typeface="Corbel"/>
              <a:buNone/>
            </a:pPr>
            <a:r>
              <a:rPr b="0" lang="en-US" sz="8000" cap="none">
                <a:solidFill>
                  <a:schemeClr val="dk1"/>
                </a:solidFill>
                <a:latin typeface="Corbel"/>
                <a:ea typeface="Corbel"/>
                <a:cs typeface="Corbel"/>
                <a:sym typeface="Corbel"/>
              </a:rPr>
              <a:t>”</a:t>
            </a:r>
          </a:p>
        </p:txBody>
      </p:sp>
      <p:sp>
        <p:nvSpPr>
          <p:cNvPr id="102" name="Shape 102"/>
          <p:cNvSpPr txBox="1"/>
          <p:nvPr>
            <p:ph type="title"/>
          </p:nvPr>
        </p:nvSpPr>
        <p:spPr>
          <a:xfrm>
            <a:off x="2208211" y="685800"/>
            <a:ext cx="8990012" cy="274319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orbel"/>
              <a:buNone/>
              <a:defRPr b="0" i="0" sz="32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03" name="Shape 103"/>
          <p:cNvSpPr txBox="1"/>
          <p:nvPr>
            <p:ph idx="1" type="body"/>
          </p:nvPr>
        </p:nvSpPr>
        <p:spPr>
          <a:xfrm>
            <a:off x="2436810" y="3428998"/>
            <a:ext cx="8532814" cy="381000"/>
          </a:xfrm>
          <a:prstGeom prst="rect">
            <a:avLst/>
          </a:prstGeom>
          <a:noFill/>
          <a:ln>
            <a:noFill/>
          </a:ln>
        </p:spPr>
        <p:txBody>
          <a:bodyPr anchorCtr="0" anchor="ctr" bIns="91425" lIns="91425" rIns="91425" tIns="91425"/>
          <a:lstStyle>
            <a:lvl1pPr indent="0" lvl="0" marL="0" marR="0" rtl="0" algn="l">
              <a:spcBef>
                <a:spcPts val="360"/>
              </a:spcBef>
              <a:spcAft>
                <a:spcPts val="600"/>
              </a:spcAft>
              <a:buClr>
                <a:srgbClr val="1186C3"/>
              </a:buClr>
              <a:buFont typeface="Arial"/>
              <a:buNone/>
              <a:defRPr b="0" i="0" sz="1800" u="none" cap="none" strike="noStrike">
                <a:solidFill>
                  <a:schemeClr val="dk1"/>
                </a:solidFill>
                <a:latin typeface="Corbel"/>
                <a:ea typeface="Corbel"/>
                <a:cs typeface="Corbel"/>
                <a:sym typeface="Corbel"/>
              </a:defRPr>
            </a:lvl1pPr>
            <a:lvl2pPr indent="0" lvl="1" marL="457200" marR="0" rtl="0" algn="l">
              <a:spcBef>
                <a:spcPts val="400"/>
              </a:spcBef>
              <a:spcAft>
                <a:spcPts val="600"/>
              </a:spcAft>
              <a:buClr>
                <a:srgbClr val="1186C3"/>
              </a:buClr>
              <a:buFont typeface="Arial"/>
              <a:buNone/>
              <a:defRPr b="0" i="0" sz="2000" u="none" cap="none" strike="noStrike">
                <a:solidFill>
                  <a:schemeClr val="dk1"/>
                </a:solidFill>
                <a:latin typeface="Corbel"/>
                <a:ea typeface="Corbel"/>
                <a:cs typeface="Corbel"/>
                <a:sym typeface="Corbel"/>
              </a:defRPr>
            </a:lvl2pPr>
            <a:lvl3pPr indent="0" lvl="2" marL="914400" marR="0" rtl="0" algn="l">
              <a:spcBef>
                <a:spcPts val="360"/>
              </a:spcBef>
              <a:spcAft>
                <a:spcPts val="600"/>
              </a:spcAft>
              <a:buClr>
                <a:srgbClr val="1186C3"/>
              </a:buClr>
              <a:buFont typeface="Arial"/>
              <a:buNone/>
              <a:defRPr b="0" i="0" sz="1800" u="none" cap="none" strike="noStrike">
                <a:solidFill>
                  <a:schemeClr val="dk1"/>
                </a:solidFill>
                <a:latin typeface="Corbel"/>
                <a:ea typeface="Corbel"/>
                <a:cs typeface="Corbel"/>
                <a:sym typeface="Corbel"/>
              </a:defRPr>
            </a:lvl3pPr>
            <a:lvl4pPr indent="0" lvl="3" marL="13716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4pPr>
            <a:lvl5pPr indent="0" lvl="4" marL="1828800" marR="0" rtl="0" algn="l">
              <a:spcBef>
                <a:spcPts val="280"/>
              </a:spcBef>
              <a:spcAft>
                <a:spcPts val="600"/>
              </a:spcAft>
              <a:buClr>
                <a:srgbClr val="1186C3"/>
              </a:buClr>
              <a:buFont typeface="Arial"/>
              <a:buNone/>
              <a:defRPr b="0" i="0" sz="1400" u="none" cap="none" strike="noStrike">
                <a:solidFill>
                  <a:schemeClr val="dk1"/>
                </a:solidFill>
                <a:latin typeface="Corbel"/>
                <a:ea typeface="Corbel"/>
                <a:cs typeface="Corbel"/>
                <a:sym typeface="Corbel"/>
              </a:defRPr>
            </a:lvl5pPr>
            <a:lvl6pPr indent="-99695" lvl="5" marL="25146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6pPr>
            <a:lvl7pPr indent="-99695" lvl="6" marL="29718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7pPr>
            <a:lvl8pPr indent="-99695" lvl="7" marL="34290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8pPr>
            <a:lvl9pPr indent="-99695" lvl="8" marL="38862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9pPr>
          </a:lstStyle>
          <a:p/>
        </p:txBody>
      </p:sp>
      <p:sp>
        <p:nvSpPr>
          <p:cNvPr id="104" name="Shape 104"/>
          <p:cNvSpPr txBox="1"/>
          <p:nvPr>
            <p:ph idx="2" type="body"/>
          </p:nvPr>
        </p:nvSpPr>
        <p:spPr>
          <a:xfrm>
            <a:off x="1484311" y="4343400"/>
            <a:ext cx="10018710" cy="1447800"/>
          </a:xfrm>
          <a:prstGeom prst="rect">
            <a:avLst/>
          </a:prstGeom>
          <a:noFill/>
          <a:ln>
            <a:noFill/>
          </a:ln>
        </p:spPr>
        <p:txBody>
          <a:bodyPr anchorCtr="0" anchor="ctr" bIns="91425" lIns="91425" rIns="91425" tIns="91425"/>
          <a:lstStyle>
            <a:lvl1pPr indent="0" lvl="0" marL="0" marR="0" rtl="0" algn="ctr">
              <a:spcBef>
                <a:spcPts val="400"/>
              </a:spcBef>
              <a:spcAft>
                <a:spcPts val="600"/>
              </a:spcAft>
              <a:buClr>
                <a:srgbClr val="1186C3"/>
              </a:buClr>
              <a:buFont typeface="Arial"/>
              <a:buNone/>
              <a:defRPr b="0" i="0" sz="2000" u="none" cap="none" strike="noStrike">
                <a:solidFill>
                  <a:schemeClr val="dk1"/>
                </a:solidFill>
                <a:latin typeface="Corbel"/>
                <a:ea typeface="Corbel"/>
                <a:cs typeface="Corbel"/>
                <a:sym typeface="Corbel"/>
              </a:defRPr>
            </a:lvl1pPr>
            <a:lvl2pPr indent="0" lvl="1" marL="457200" marR="0" rtl="0" algn="l">
              <a:spcBef>
                <a:spcPts val="360"/>
              </a:spcBef>
              <a:spcAft>
                <a:spcPts val="600"/>
              </a:spcAft>
              <a:buClr>
                <a:srgbClr val="1186C3"/>
              </a:buClr>
              <a:buFont typeface="Arial"/>
              <a:buNone/>
              <a:defRPr b="0" i="0" sz="1800" u="none" cap="none" strike="noStrike">
                <a:solidFill>
                  <a:srgbClr val="888888"/>
                </a:solidFill>
                <a:latin typeface="Corbel"/>
                <a:ea typeface="Corbel"/>
                <a:cs typeface="Corbel"/>
                <a:sym typeface="Corbel"/>
              </a:defRPr>
            </a:lvl2pPr>
            <a:lvl3pPr indent="0" lvl="2" marL="914400" marR="0" rtl="0" algn="l">
              <a:spcBef>
                <a:spcPts val="320"/>
              </a:spcBef>
              <a:spcAft>
                <a:spcPts val="600"/>
              </a:spcAft>
              <a:buClr>
                <a:srgbClr val="1186C3"/>
              </a:buClr>
              <a:buFont typeface="Arial"/>
              <a:buNone/>
              <a:defRPr b="0" i="0" sz="1600" u="none" cap="none" strike="noStrike">
                <a:solidFill>
                  <a:srgbClr val="888888"/>
                </a:solidFill>
                <a:latin typeface="Corbel"/>
                <a:ea typeface="Corbel"/>
                <a:cs typeface="Corbel"/>
                <a:sym typeface="Corbel"/>
              </a:defRPr>
            </a:lvl3pPr>
            <a:lvl4pPr indent="0" lvl="3" marL="13716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4pPr>
            <a:lvl5pPr indent="0" lvl="4" marL="18288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5pPr>
            <a:lvl6pPr indent="0" lvl="5" marL="22860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6pPr>
            <a:lvl7pPr indent="0" lvl="6" marL="27432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7pPr>
            <a:lvl8pPr indent="0" lvl="7" marL="32004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8pPr>
            <a:lvl9pPr indent="0" lvl="8" marL="36576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9pPr>
          </a:lstStyle>
          <a:p/>
        </p:txBody>
      </p:sp>
      <p:sp>
        <p:nvSpPr>
          <p:cNvPr id="105" name="Shape 105"/>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106" name="Shape 106"/>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107" name="Shape 107"/>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a:solidFill>
                  <a:schemeClr val="dk1"/>
                </a:solidFill>
                <a:latin typeface="Corbel"/>
                <a:ea typeface="Corbel"/>
                <a:cs typeface="Corbel"/>
                <a:sym typeface="Corbe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108" name="Shape 108"/>
        <p:cNvGrpSpPr/>
        <p:nvPr/>
      </p:nvGrpSpPr>
      <p:grpSpPr>
        <a:xfrm>
          <a:off x="0" y="0"/>
          <a:ext cx="0" cy="0"/>
          <a:chOff x="0" y="0"/>
          <a:chExt cx="0" cy="0"/>
        </a:xfrm>
      </p:grpSpPr>
      <p:sp>
        <p:nvSpPr>
          <p:cNvPr id="109" name="Shape 109"/>
          <p:cNvSpPr txBox="1"/>
          <p:nvPr>
            <p:ph type="title"/>
          </p:nvPr>
        </p:nvSpPr>
        <p:spPr>
          <a:xfrm>
            <a:off x="1484312" y="3308580"/>
            <a:ext cx="10018708" cy="1468800"/>
          </a:xfrm>
          <a:prstGeom prst="rect">
            <a:avLst/>
          </a:prstGeom>
          <a:noFill/>
          <a:ln>
            <a:noFill/>
          </a:ln>
        </p:spPr>
        <p:txBody>
          <a:bodyPr anchorCtr="0" anchor="b" bIns="91425" lIns="91425" rIns="91425" tIns="91425"/>
          <a:lstStyle>
            <a:lvl1pPr indent="0" lvl="0" marL="0" marR="0" rtl="0" algn="r">
              <a:spcBef>
                <a:spcPts val="0"/>
              </a:spcBef>
              <a:buClr>
                <a:schemeClr val="dk1"/>
              </a:buClr>
              <a:buFont typeface="Corbel"/>
              <a:buNone/>
              <a:defRPr b="0" i="0" sz="32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10" name="Shape 110"/>
          <p:cNvSpPr txBox="1"/>
          <p:nvPr>
            <p:ph idx="1" type="body"/>
          </p:nvPr>
        </p:nvSpPr>
        <p:spPr>
          <a:xfrm>
            <a:off x="1484312" y="4777380"/>
            <a:ext cx="10018710" cy="860399"/>
          </a:xfrm>
          <a:prstGeom prst="rect">
            <a:avLst/>
          </a:prstGeom>
          <a:noFill/>
          <a:ln>
            <a:noFill/>
          </a:ln>
        </p:spPr>
        <p:txBody>
          <a:bodyPr anchorCtr="0" anchor="t" bIns="91425" lIns="91425" rIns="91425" tIns="91425"/>
          <a:lstStyle>
            <a:lvl1pPr indent="0" lvl="0" marL="0" marR="0" rtl="0" algn="r">
              <a:spcBef>
                <a:spcPts val="400"/>
              </a:spcBef>
              <a:spcAft>
                <a:spcPts val="600"/>
              </a:spcAft>
              <a:buClr>
                <a:srgbClr val="1186C3"/>
              </a:buClr>
              <a:buFont typeface="Arial"/>
              <a:buNone/>
              <a:defRPr b="0" i="0" sz="2000" u="none" cap="none" strike="noStrike">
                <a:solidFill>
                  <a:schemeClr val="dk1"/>
                </a:solidFill>
                <a:latin typeface="Corbel"/>
                <a:ea typeface="Corbel"/>
                <a:cs typeface="Corbel"/>
                <a:sym typeface="Corbel"/>
              </a:defRPr>
            </a:lvl1pPr>
            <a:lvl2pPr indent="0" lvl="1" marL="457200" marR="0" rtl="0" algn="l">
              <a:spcBef>
                <a:spcPts val="360"/>
              </a:spcBef>
              <a:spcAft>
                <a:spcPts val="600"/>
              </a:spcAft>
              <a:buClr>
                <a:srgbClr val="1186C3"/>
              </a:buClr>
              <a:buFont typeface="Arial"/>
              <a:buNone/>
              <a:defRPr b="0" i="0" sz="1800" u="none" cap="none" strike="noStrike">
                <a:solidFill>
                  <a:srgbClr val="888888"/>
                </a:solidFill>
                <a:latin typeface="Corbel"/>
                <a:ea typeface="Corbel"/>
                <a:cs typeface="Corbel"/>
                <a:sym typeface="Corbel"/>
              </a:defRPr>
            </a:lvl2pPr>
            <a:lvl3pPr indent="0" lvl="2" marL="914400" marR="0" rtl="0" algn="l">
              <a:spcBef>
                <a:spcPts val="320"/>
              </a:spcBef>
              <a:spcAft>
                <a:spcPts val="600"/>
              </a:spcAft>
              <a:buClr>
                <a:srgbClr val="1186C3"/>
              </a:buClr>
              <a:buFont typeface="Arial"/>
              <a:buNone/>
              <a:defRPr b="0" i="0" sz="1600" u="none" cap="none" strike="noStrike">
                <a:solidFill>
                  <a:srgbClr val="888888"/>
                </a:solidFill>
                <a:latin typeface="Corbel"/>
                <a:ea typeface="Corbel"/>
                <a:cs typeface="Corbel"/>
                <a:sym typeface="Corbel"/>
              </a:defRPr>
            </a:lvl3pPr>
            <a:lvl4pPr indent="0" lvl="3" marL="13716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4pPr>
            <a:lvl5pPr indent="0" lvl="4" marL="18288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5pPr>
            <a:lvl6pPr indent="0" lvl="5" marL="22860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6pPr>
            <a:lvl7pPr indent="0" lvl="6" marL="27432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7pPr>
            <a:lvl8pPr indent="0" lvl="7" marL="32004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8pPr>
            <a:lvl9pPr indent="0" lvl="8" marL="36576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9pPr>
          </a:lstStyle>
          <a:p/>
        </p:txBody>
      </p:sp>
      <p:sp>
        <p:nvSpPr>
          <p:cNvPr id="111" name="Shape 111"/>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112" name="Shape 112"/>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113" name="Shape 113"/>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a:solidFill>
                  <a:schemeClr val="dk1"/>
                </a:solidFill>
                <a:latin typeface="Corbel"/>
                <a:ea typeface="Corbel"/>
                <a:cs typeface="Corbel"/>
                <a:sym typeface="Corbe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Name Card">
    <p:spTree>
      <p:nvGrpSpPr>
        <p:cNvPr id="114" name="Shape 114"/>
        <p:cNvGrpSpPr/>
        <p:nvPr/>
      </p:nvGrpSpPr>
      <p:grpSpPr>
        <a:xfrm>
          <a:off x="0" y="0"/>
          <a:ext cx="0" cy="0"/>
          <a:chOff x="0" y="0"/>
          <a:chExt cx="0" cy="0"/>
        </a:xfrm>
      </p:grpSpPr>
      <p:sp>
        <p:nvSpPr>
          <p:cNvPr id="115" name="Shape 115"/>
          <p:cNvSpPr txBox="1"/>
          <p:nvPr/>
        </p:nvSpPr>
        <p:spPr>
          <a:xfrm>
            <a:off x="1598612" y="863023"/>
            <a:ext cx="609599" cy="584776"/>
          </a:xfrm>
          <a:prstGeom prst="rect">
            <a:avLst/>
          </a:prstGeom>
          <a:noFill/>
          <a:ln>
            <a:noFill/>
          </a:ln>
        </p:spPr>
        <p:txBody>
          <a:bodyPr anchorCtr="0" anchor="ctr" bIns="45700" lIns="91425" rIns="91425" tIns="45700">
            <a:noAutofit/>
          </a:bodyPr>
          <a:lstStyle/>
          <a:p>
            <a:pPr indent="0" lvl="0" marL="0" marR="0" rtl="0" algn="l">
              <a:spcBef>
                <a:spcPts val="0"/>
              </a:spcBef>
              <a:buClr>
                <a:schemeClr val="dk1"/>
              </a:buClr>
              <a:buSzPct val="25000"/>
              <a:buFont typeface="Corbel"/>
              <a:buNone/>
            </a:pPr>
            <a:r>
              <a:rPr b="0" lang="en-US" sz="8000" cap="none">
                <a:solidFill>
                  <a:schemeClr val="dk1"/>
                </a:solidFill>
                <a:latin typeface="Corbel"/>
                <a:ea typeface="Corbel"/>
                <a:cs typeface="Corbel"/>
                <a:sym typeface="Corbel"/>
              </a:rPr>
              <a:t>“</a:t>
            </a:r>
          </a:p>
        </p:txBody>
      </p:sp>
      <p:sp>
        <p:nvSpPr>
          <p:cNvPr id="116" name="Shape 116"/>
          <p:cNvSpPr txBox="1"/>
          <p:nvPr/>
        </p:nvSpPr>
        <p:spPr>
          <a:xfrm>
            <a:off x="10893425" y="2819399"/>
            <a:ext cx="609599" cy="584776"/>
          </a:xfrm>
          <a:prstGeom prst="rect">
            <a:avLst/>
          </a:prstGeom>
          <a:noFill/>
          <a:ln>
            <a:noFill/>
          </a:ln>
        </p:spPr>
        <p:txBody>
          <a:bodyPr anchorCtr="0" anchor="ctr" bIns="45700" lIns="91425" rIns="91425" tIns="45700">
            <a:noAutofit/>
          </a:bodyPr>
          <a:lstStyle/>
          <a:p>
            <a:pPr indent="0" lvl="0" marL="0" marR="0" rtl="0" algn="r">
              <a:spcBef>
                <a:spcPts val="0"/>
              </a:spcBef>
              <a:buClr>
                <a:schemeClr val="dk1"/>
              </a:buClr>
              <a:buSzPct val="25000"/>
              <a:buFont typeface="Corbel"/>
              <a:buNone/>
            </a:pPr>
            <a:r>
              <a:rPr b="0" lang="en-US" sz="8000" cap="none">
                <a:solidFill>
                  <a:schemeClr val="dk1"/>
                </a:solidFill>
                <a:latin typeface="Corbel"/>
                <a:ea typeface="Corbel"/>
                <a:cs typeface="Corbel"/>
                <a:sym typeface="Corbel"/>
              </a:rPr>
              <a:t>”</a:t>
            </a:r>
          </a:p>
        </p:txBody>
      </p:sp>
      <p:sp>
        <p:nvSpPr>
          <p:cNvPr id="117" name="Shape 117"/>
          <p:cNvSpPr txBox="1"/>
          <p:nvPr>
            <p:ph type="title"/>
          </p:nvPr>
        </p:nvSpPr>
        <p:spPr>
          <a:xfrm>
            <a:off x="2208211" y="685800"/>
            <a:ext cx="8990012" cy="274319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orbel"/>
              <a:buNone/>
              <a:defRPr b="0" i="0" sz="32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18" name="Shape 118"/>
          <p:cNvSpPr txBox="1"/>
          <p:nvPr>
            <p:ph idx="1" type="body"/>
          </p:nvPr>
        </p:nvSpPr>
        <p:spPr>
          <a:xfrm>
            <a:off x="1484312" y="3886200"/>
            <a:ext cx="10018710" cy="889000"/>
          </a:xfrm>
          <a:prstGeom prst="rect">
            <a:avLst/>
          </a:prstGeom>
          <a:noFill/>
          <a:ln>
            <a:noFill/>
          </a:ln>
        </p:spPr>
        <p:txBody>
          <a:bodyPr anchorCtr="0" anchor="b" bIns="91425" lIns="91425" rIns="91425" tIns="91425"/>
          <a:lstStyle>
            <a:lvl1pPr indent="-285750" lvl="0" marL="285750" marR="0" rtl="0" algn="r">
              <a:spcBef>
                <a:spcPts val="480"/>
              </a:spcBef>
              <a:spcAft>
                <a:spcPts val="600"/>
              </a:spcAft>
              <a:buClr>
                <a:srgbClr val="1186C3"/>
              </a:buClr>
              <a:buFont typeface="Arial"/>
              <a:buNone/>
              <a:defRPr b="0" i="0" sz="2400" u="none" cap="none" strike="noStrike">
                <a:solidFill>
                  <a:schemeClr val="dk1"/>
                </a:solidFill>
                <a:latin typeface="Corbel"/>
                <a:ea typeface="Corbel"/>
                <a:cs typeface="Corbel"/>
                <a:sym typeface="Corbel"/>
              </a:defRPr>
            </a:lvl1pPr>
            <a:lvl2pPr indent="-101600" lvl="1" marL="742950" marR="0" rtl="0" algn="l">
              <a:spcBef>
                <a:spcPts val="400"/>
              </a:spcBef>
              <a:spcAft>
                <a:spcPts val="600"/>
              </a:spcAft>
              <a:buClr>
                <a:srgbClr val="1186C3"/>
              </a:buClr>
              <a:buSzPct val="145000"/>
              <a:buFont typeface="Arial"/>
              <a:buChar char="•"/>
              <a:defRPr b="0" i="0" sz="2000" u="none" cap="none" strike="noStrike">
                <a:solidFill>
                  <a:schemeClr val="dk1"/>
                </a:solidFill>
                <a:latin typeface="Corbel"/>
                <a:ea typeface="Corbel"/>
                <a:cs typeface="Corbel"/>
                <a:sym typeface="Corbel"/>
              </a:defRPr>
            </a:lvl2pPr>
            <a:lvl3pPr indent="-120014" lvl="2" marL="1200150" marR="0" rtl="0" algn="l">
              <a:spcBef>
                <a:spcPts val="360"/>
              </a:spcBef>
              <a:spcAft>
                <a:spcPts val="600"/>
              </a:spcAft>
              <a:buClr>
                <a:srgbClr val="1186C3"/>
              </a:buClr>
              <a:buSzPct val="145000"/>
              <a:buFont typeface="Arial"/>
              <a:buChar char="•"/>
              <a:defRPr b="0" i="0" sz="1800" u="none" cap="none" strike="noStrike">
                <a:solidFill>
                  <a:schemeClr val="dk1"/>
                </a:solidFill>
                <a:latin typeface="Corbel"/>
                <a:ea typeface="Corbel"/>
                <a:cs typeface="Corbel"/>
                <a:sym typeface="Corbel"/>
              </a:defRPr>
            </a:lvl3pPr>
            <a:lvl4pPr indent="-24130" lvl="3" marL="1543050" marR="0" rtl="0" algn="l">
              <a:spcBef>
                <a:spcPts val="320"/>
              </a:spcBef>
              <a:spcAft>
                <a:spcPts val="600"/>
              </a:spcAft>
              <a:buClr>
                <a:srgbClr val="1186C3"/>
              </a:buClr>
              <a:buSzPct val="145000"/>
              <a:buFont typeface="Arial"/>
              <a:buChar char="•"/>
              <a:defRPr b="0" i="0" sz="1600" u="none" cap="none" strike="noStrike">
                <a:solidFill>
                  <a:schemeClr val="dk1"/>
                </a:solidFill>
                <a:latin typeface="Corbel"/>
                <a:ea typeface="Corbel"/>
                <a:cs typeface="Corbel"/>
                <a:sym typeface="Corbel"/>
              </a:defRPr>
            </a:lvl4pPr>
            <a:lvl5pPr indent="-42545" lvl="4" marL="200025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5pPr>
            <a:lvl6pPr indent="-99695" lvl="5" marL="25146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6pPr>
            <a:lvl7pPr indent="-99695" lvl="6" marL="29718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7pPr>
            <a:lvl8pPr indent="-99695" lvl="7" marL="34290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8pPr>
            <a:lvl9pPr indent="-99695" lvl="8" marL="38862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9pPr>
          </a:lstStyle>
          <a:p/>
        </p:txBody>
      </p:sp>
      <p:sp>
        <p:nvSpPr>
          <p:cNvPr id="119" name="Shape 119"/>
          <p:cNvSpPr txBox="1"/>
          <p:nvPr>
            <p:ph idx="2" type="body"/>
          </p:nvPr>
        </p:nvSpPr>
        <p:spPr>
          <a:xfrm>
            <a:off x="1484312" y="4775200"/>
            <a:ext cx="10018710" cy="1016000"/>
          </a:xfrm>
          <a:prstGeom prst="rect">
            <a:avLst/>
          </a:prstGeom>
          <a:noFill/>
          <a:ln>
            <a:noFill/>
          </a:ln>
        </p:spPr>
        <p:txBody>
          <a:bodyPr anchorCtr="0" anchor="t" bIns="91425" lIns="91425" rIns="91425" tIns="91425"/>
          <a:lstStyle>
            <a:lvl1pPr indent="0" lvl="0" marL="0" marR="0" rtl="0" algn="r">
              <a:spcBef>
                <a:spcPts val="360"/>
              </a:spcBef>
              <a:spcAft>
                <a:spcPts val="600"/>
              </a:spcAft>
              <a:buClr>
                <a:srgbClr val="1186C3"/>
              </a:buClr>
              <a:buFont typeface="Arial"/>
              <a:buNone/>
              <a:defRPr b="0" i="0" sz="1800" u="none" cap="none" strike="noStrike">
                <a:solidFill>
                  <a:schemeClr val="dk1"/>
                </a:solidFill>
                <a:latin typeface="Corbel"/>
                <a:ea typeface="Corbel"/>
                <a:cs typeface="Corbel"/>
                <a:sym typeface="Corbel"/>
              </a:defRPr>
            </a:lvl1pPr>
            <a:lvl2pPr indent="0" lvl="1" marL="457200" marR="0" rtl="0" algn="l">
              <a:spcBef>
                <a:spcPts val="360"/>
              </a:spcBef>
              <a:spcAft>
                <a:spcPts val="600"/>
              </a:spcAft>
              <a:buClr>
                <a:srgbClr val="1186C3"/>
              </a:buClr>
              <a:buFont typeface="Arial"/>
              <a:buNone/>
              <a:defRPr b="0" i="0" sz="1800" u="none" cap="none" strike="noStrike">
                <a:solidFill>
                  <a:srgbClr val="888888"/>
                </a:solidFill>
                <a:latin typeface="Corbel"/>
                <a:ea typeface="Corbel"/>
                <a:cs typeface="Corbel"/>
                <a:sym typeface="Corbel"/>
              </a:defRPr>
            </a:lvl2pPr>
            <a:lvl3pPr indent="0" lvl="2" marL="914400" marR="0" rtl="0" algn="l">
              <a:spcBef>
                <a:spcPts val="320"/>
              </a:spcBef>
              <a:spcAft>
                <a:spcPts val="600"/>
              </a:spcAft>
              <a:buClr>
                <a:srgbClr val="1186C3"/>
              </a:buClr>
              <a:buFont typeface="Arial"/>
              <a:buNone/>
              <a:defRPr b="0" i="0" sz="1600" u="none" cap="none" strike="noStrike">
                <a:solidFill>
                  <a:srgbClr val="888888"/>
                </a:solidFill>
                <a:latin typeface="Corbel"/>
                <a:ea typeface="Corbel"/>
                <a:cs typeface="Corbel"/>
                <a:sym typeface="Corbel"/>
              </a:defRPr>
            </a:lvl3pPr>
            <a:lvl4pPr indent="0" lvl="3" marL="13716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4pPr>
            <a:lvl5pPr indent="0" lvl="4" marL="18288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5pPr>
            <a:lvl6pPr indent="0" lvl="5" marL="22860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6pPr>
            <a:lvl7pPr indent="0" lvl="6" marL="27432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7pPr>
            <a:lvl8pPr indent="0" lvl="7" marL="32004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8pPr>
            <a:lvl9pPr indent="0" lvl="8" marL="36576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9pPr>
          </a:lstStyle>
          <a:p/>
        </p:txBody>
      </p:sp>
      <p:sp>
        <p:nvSpPr>
          <p:cNvPr id="120" name="Shape 120"/>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121" name="Shape 121"/>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122" name="Shape 122"/>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a:solidFill>
                  <a:schemeClr val="dk1"/>
                </a:solidFill>
                <a:latin typeface="Corbel"/>
                <a:ea typeface="Corbel"/>
                <a:cs typeface="Corbel"/>
                <a:sym typeface="Corbe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rue or False">
    <p:spTree>
      <p:nvGrpSpPr>
        <p:cNvPr id="123" name="Shape 123"/>
        <p:cNvGrpSpPr/>
        <p:nvPr/>
      </p:nvGrpSpPr>
      <p:grpSpPr>
        <a:xfrm>
          <a:off x="0" y="0"/>
          <a:ext cx="0" cy="0"/>
          <a:chOff x="0" y="0"/>
          <a:chExt cx="0" cy="0"/>
        </a:xfrm>
      </p:grpSpPr>
      <p:sp>
        <p:nvSpPr>
          <p:cNvPr id="124" name="Shape 124"/>
          <p:cNvSpPr txBox="1"/>
          <p:nvPr>
            <p:ph type="title"/>
          </p:nvPr>
        </p:nvSpPr>
        <p:spPr>
          <a:xfrm>
            <a:off x="1484312" y="685800"/>
            <a:ext cx="10018712" cy="2727325"/>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25" name="Shape 125"/>
          <p:cNvSpPr txBox="1"/>
          <p:nvPr>
            <p:ph idx="1" type="body"/>
          </p:nvPr>
        </p:nvSpPr>
        <p:spPr>
          <a:xfrm>
            <a:off x="1484312" y="3505200"/>
            <a:ext cx="10018712" cy="838199"/>
          </a:xfrm>
          <a:prstGeom prst="rect">
            <a:avLst/>
          </a:prstGeom>
          <a:noFill/>
          <a:ln>
            <a:noFill/>
          </a:ln>
        </p:spPr>
        <p:txBody>
          <a:bodyPr anchorCtr="0" anchor="b" bIns="91425" lIns="91425" rIns="91425" tIns="91425"/>
          <a:lstStyle>
            <a:lvl1pPr indent="-285750" lvl="0" marL="285750" marR="0" rtl="0" algn="l">
              <a:spcBef>
                <a:spcPts val="560"/>
              </a:spcBef>
              <a:spcAft>
                <a:spcPts val="600"/>
              </a:spcAft>
              <a:buClr>
                <a:srgbClr val="1186C3"/>
              </a:buClr>
              <a:buFont typeface="Arial"/>
              <a:buNone/>
              <a:defRPr b="0" i="0" sz="2800" u="none" cap="none" strike="noStrike">
                <a:solidFill>
                  <a:schemeClr val="dk1"/>
                </a:solidFill>
                <a:latin typeface="Corbel"/>
                <a:ea typeface="Corbel"/>
                <a:cs typeface="Corbel"/>
                <a:sym typeface="Corbel"/>
              </a:defRPr>
            </a:lvl1pPr>
            <a:lvl2pPr indent="-101600" lvl="1" marL="742950" marR="0" rtl="0" algn="l">
              <a:spcBef>
                <a:spcPts val="400"/>
              </a:spcBef>
              <a:spcAft>
                <a:spcPts val="600"/>
              </a:spcAft>
              <a:buClr>
                <a:srgbClr val="1186C3"/>
              </a:buClr>
              <a:buSzPct val="145000"/>
              <a:buFont typeface="Arial"/>
              <a:buChar char="•"/>
              <a:defRPr b="0" i="0" sz="2000" u="none" cap="none" strike="noStrike">
                <a:solidFill>
                  <a:schemeClr val="dk1"/>
                </a:solidFill>
                <a:latin typeface="Corbel"/>
                <a:ea typeface="Corbel"/>
                <a:cs typeface="Corbel"/>
                <a:sym typeface="Corbel"/>
              </a:defRPr>
            </a:lvl2pPr>
            <a:lvl3pPr indent="-120014" lvl="2" marL="1200150" marR="0" rtl="0" algn="l">
              <a:spcBef>
                <a:spcPts val="360"/>
              </a:spcBef>
              <a:spcAft>
                <a:spcPts val="600"/>
              </a:spcAft>
              <a:buClr>
                <a:srgbClr val="1186C3"/>
              </a:buClr>
              <a:buSzPct val="145000"/>
              <a:buFont typeface="Arial"/>
              <a:buChar char="•"/>
              <a:defRPr b="0" i="0" sz="1800" u="none" cap="none" strike="noStrike">
                <a:solidFill>
                  <a:schemeClr val="dk1"/>
                </a:solidFill>
                <a:latin typeface="Corbel"/>
                <a:ea typeface="Corbel"/>
                <a:cs typeface="Corbel"/>
                <a:sym typeface="Corbel"/>
              </a:defRPr>
            </a:lvl3pPr>
            <a:lvl4pPr indent="-24130" lvl="3" marL="1543050" marR="0" rtl="0" algn="l">
              <a:spcBef>
                <a:spcPts val="320"/>
              </a:spcBef>
              <a:spcAft>
                <a:spcPts val="600"/>
              </a:spcAft>
              <a:buClr>
                <a:srgbClr val="1186C3"/>
              </a:buClr>
              <a:buSzPct val="145000"/>
              <a:buFont typeface="Arial"/>
              <a:buChar char="•"/>
              <a:defRPr b="0" i="0" sz="1600" u="none" cap="none" strike="noStrike">
                <a:solidFill>
                  <a:schemeClr val="dk1"/>
                </a:solidFill>
                <a:latin typeface="Corbel"/>
                <a:ea typeface="Corbel"/>
                <a:cs typeface="Corbel"/>
                <a:sym typeface="Corbel"/>
              </a:defRPr>
            </a:lvl4pPr>
            <a:lvl5pPr indent="-42545" lvl="4" marL="200025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5pPr>
            <a:lvl6pPr indent="-99695" lvl="5" marL="25146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6pPr>
            <a:lvl7pPr indent="-99695" lvl="6" marL="29718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7pPr>
            <a:lvl8pPr indent="-99695" lvl="7" marL="34290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8pPr>
            <a:lvl9pPr indent="-99695" lvl="8" marL="38862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9pPr>
          </a:lstStyle>
          <a:p/>
        </p:txBody>
      </p:sp>
      <p:sp>
        <p:nvSpPr>
          <p:cNvPr id="126" name="Shape 126"/>
          <p:cNvSpPr txBox="1"/>
          <p:nvPr>
            <p:ph idx="2" type="body"/>
          </p:nvPr>
        </p:nvSpPr>
        <p:spPr>
          <a:xfrm>
            <a:off x="1484311" y="4343400"/>
            <a:ext cx="10018712" cy="1447800"/>
          </a:xfrm>
          <a:prstGeom prst="rect">
            <a:avLst/>
          </a:prstGeom>
          <a:noFill/>
          <a:ln>
            <a:noFill/>
          </a:ln>
        </p:spPr>
        <p:txBody>
          <a:bodyPr anchorCtr="0" anchor="t" bIns="91425" lIns="91425" rIns="91425" tIns="91425"/>
          <a:lstStyle>
            <a:lvl1pPr indent="0" lvl="0" marL="0" marR="0" rtl="0" algn="l">
              <a:spcBef>
                <a:spcPts val="360"/>
              </a:spcBef>
              <a:spcAft>
                <a:spcPts val="600"/>
              </a:spcAft>
              <a:buClr>
                <a:srgbClr val="1186C3"/>
              </a:buClr>
              <a:buFont typeface="Arial"/>
              <a:buNone/>
              <a:defRPr b="0" i="0" sz="1800" u="none" cap="none" strike="noStrike">
                <a:solidFill>
                  <a:schemeClr val="dk1"/>
                </a:solidFill>
                <a:latin typeface="Corbel"/>
                <a:ea typeface="Corbel"/>
                <a:cs typeface="Corbel"/>
                <a:sym typeface="Corbel"/>
              </a:defRPr>
            </a:lvl1pPr>
            <a:lvl2pPr indent="0" lvl="1" marL="457200" marR="0" rtl="0" algn="l">
              <a:spcBef>
                <a:spcPts val="360"/>
              </a:spcBef>
              <a:spcAft>
                <a:spcPts val="600"/>
              </a:spcAft>
              <a:buClr>
                <a:srgbClr val="1186C3"/>
              </a:buClr>
              <a:buFont typeface="Arial"/>
              <a:buNone/>
              <a:defRPr b="0" i="0" sz="1800" u="none" cap="none" strike="noStrike">
                <a:solidFill>
                  <a:srgbClr val="888888"/>
                </a:solidFill>
                <a:latin typeface="Corbel"/>
                <a:ea typeface="Corbel"/>
                <a:cs typeface="Corbel"/>
                <a:sym typeface="Corbel"/>
              </a:defRPr>
            </a:lvl2pPr>
            <a:lvl3pPr indent="0" lvl="2" marL="914400" marR="0" rtl="0" algn="l">
              <a:spcBef>
                <a:spcPts val="320"/>
              </a:spcBef>
              <a:spcAft>
                <a:spcPts val="600"/>
              </a:spcAft>
              <a:buClr>
                <a:srgbClr val="1186C3"/>
              </a:buClr>
              <a:buFont typeface="Arial"/>
              <a:buNone/>
              <a:defRPr b="0" i="0" sz="1600" u="none" cap="none" strike="noStrike">
                <a:solidFill>
                  <a:srgbClr val="888888"/>
                </a:solidFill>
                <a:latin typeface="Corbel"/>
                <a:ea typeface="Corbel"/>
                <a:cs typeface="Corbel"/>
                <a:sym typeface="Corbel"/>
              </a:defRPr>
            </a:lvl3pPr>
            <a:lvl4pPr indent="0" lvl="3" marL="13716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4pPr>
            <a:lvl5pPr indent="0" lvl="4" marL="18288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5pPr>
            <a:lvl6pPr indent="0" lvl="5" marL="22860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6pPr>
            <a:lvl7pPr indent="0" lvl="6" marL="27432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7pPr>
            <a:lvl8pPr indent="0" lvl="7" marL="32004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8pPr>
            <a:lvl9pPr indent="0" lvl="8" marL="36576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9pPr>
          </a:lstStyle>
          <a:p/>
        </p:txBody>
      </p:sp>
      <p:sp>
        <p:nvSpPr>
          <p:cNvPr id="127" name="Shape 127"/>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128" name="Shape 128"/>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129" name="Shape 129"/>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a:solidFill>
                  <a:schemeClr val="dk1"/>
                </a:solidFill>
                <a:latin typeface="Corbel"/>
                <a:ea typeface="Corbel"/>
                <a:cs typeface="Corbel"/>
                <a:sym typeface="Corbe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30" name="Shape 130"/>
        <p:cNvGrpSpPr/>
        <p:nvPr/>
      </p:nvGrpSpPr>
      <p:grpSpPr>
        <a:xfrm>
          <a:off x="0" y="0"/>
          <a:ext cx="0" cy="0"/>
          <a:chOff x="0" y="0"/>
          <a:chExt cx="0" cy="0"/>
        </a:xfrm>
      </p:grpSpPr>
      <p:sp>
        <p:nvSpPr>
          <p:cNvPr id="131" name="Shape 131"/>
          <p:cNvSpPr txBox="1"/>
          <p:nvPr>
            <p:ph type="title"/>
          </p:nvPr>
        </p:nvSpPr>
        <p:spPr>
          <a:xfrm>
            <a:off x="1484311" y="685800"/>
            <a:ext cx="10018712" cy="175259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32" name="Shape 132"/>
          <p:cNvSpPr txBox="1"/>
          <p:nvPr>
            <p:ph idx="1" type="body"/>
          </p:nvPr>
        </p:nvSpPr>
        <p:spPr>
          <a:xfrm rot="5400000">
            <a:off x="4931565" y="-780257"/>
            <a:ext cx="3124200" cy="10018712"/>
          </a:xfrm>
          <a:prstGeom prst="rect">
            <a:avLst/>
          </a:prstGeom>
          <a:noFill/>
          <a:ln>
            <a:noFill/>
          </a:ln>
        </p:spPr>
        <p:txBody>
          <a:bodyPr anchorCtr="0" anchor="t" bIns="91425" lIns="91425" rIns="91425" tIns="91425"/>
          <a:lstStyle>
            <a:lvl1pPr indent="-64770" lvl="0" marL="285750" marR="0" rtl="0" algn="l">
              <a:spcBef>
                <a:spcPts val="480"/>
              </a:spcBef>
              <a:spcAft>
                <a:spcPts val="600"/>
              </a:spcAft>
              <a:buClr>
                <a:srgbClr val="1186C3"/>
              </a:buClr>
              <a:buSzPct val="145000"/>
              <a:buFont typeface="Arial"/>
              <a:buChar char="•"/>
              <a:defRPr b="0" i="0" sz="2400" u="none" cap="none" strike="noStrike">
                <a:solidFill>
                  <a:schemeClr val="dk1"/>
                </a:solidFill>
                <a:latin typeface="Corbel"/>
                <a:ea typeface="Corbel"/>
                <a:cs typeface="Corbel"/>
                <a:sym typeface="Corbel"/>
              </a:defRPr>
            </a:lvl1pPr>
            <a:lvl2pPr indent="-101600" lvl="1" marL="742950" marR="0" rtl="0" algn="l">
              <a:spcBef>
                <a:spcPts val="400"/>
              </a:spcBef>
              <a:spcAft>
                <a:spcPts val="600"/>
              </a:spcAft>
              <a:buClr>
                <a:srgbClr val="1186C3"/>
              </a:buClr>
              <a:buSzPct val="145000"/>
              <a:buFont typeface="Arial"/>
              <a:buChar char="•"/>
              <a:defRPr b="0" i="0" sz="2000" u="none" cap="none" strike="noStrike">
                <a:solidFill>
                  <a:schemeClr val="dk1"/>
                </a:solidFill>
                <a:latin typeface="Corbel"/>
                <a:ea typeface="Corbel"/>
                <a:cs typeface="Corbel"/>
                <a:sym typeface="Corbel"/>
              </a:defRPr>
            </a:lvl2pPr>
            <a:lvl3pPr indent="-120014" lvl="2" marL="1200150" marR="0" rtl="0" algn="l">
              <a:spcBef>
                <a:spcPts val="360"/>
              </a:spcBef>
              <a:spcAft>
                <a:spcPts val="600"/>
              </a:spcAft>
              <a:buClr>
                <a:srgbClr val="1186C3"/>
              </a:buClr>
              <a:buSzPct val="145000"/>
              <a:buFont typeface="Arial"/>
              <a:buChar char="•"/>
              <a:defRPr b="0" i="0" sz="1800" u="none" cap="none" strike="noStrike">
                <a:solidFill>
                  <a:schemeClr val="dk1"/>
                </a:solidFill>
                <a:latin typeface="Corbel"/>
                <a:ea typeface="Corbel"/>
                <a:cs typeface="Corbel"/>
                <a:sym typeface="Corbel"/>
              </a:defRPr>
            </a:lvl3pPr>
            <a:lvl4pPr indent="-24130" lvl="3" marL="1543050" marR="0" rtl="0" algn="l">
              <a:spcBef>
                <a:spcPts val="320"/>
              </a:spcBef>
              <a:spcAft>
                <a:spcPts val="600"/>
              </a:spcAft>
              <a:buClr>
                <a:srgbClr val="1186C3"/>
              </a:buClr>
              <a:buSzPct val="145000"/>
              <a:buFont typeface="Arial"/>
              <a:buChar char="•"/>
              <a:defRPr b="0" i="0" sz="1600" u="none" cap="none" strike="noStrike">
                <a:solidFill>
                  <a:schemeClr val="dk1"/>
                </a:solidFill>
                <a:latin typeface="Corbel"/>
                <a:ea typeface="Corbel"/>
                <a:cs typeface="Corbel"/>
                <a:sym typeface="Corbel"/>
              </a:defRPr>
            </a:lvl4pPr>
            <a:lvl5pPr indent="-42545" lvl="4" marL="200025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5pPr>
            <a:lvl6pPr indent="-99695" lvl="5" marL="25146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6pPr>
            <a:lvl7pPr indent="-99695" lvl="6" marL="29718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7pPr>
            <a:lvl8pPr indent="-99695" lvl="7" marL="34290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8pPr>
            <a:lvl9pPr indent="-99695" lvl="8" marL="38862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9pPr>
          </a:lstStyle>
          <a:p/>
        </p:txBody>
      </p:sp>
      <p:sp>
        <p:nvSpPr>
          <p:cNvPr id="133" name="Shape 133"/>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134" name="Shape 134"/>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135" name="Shape 135"/>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a:solidFill>
                  <a:schemeClr val="dk1"/>
                </a:solidFill>
                <a:latin typeface="Corbel"/>
                <a:ea typeface="Corbel"/>
                <a:cs typeface="Corbel"/>
                <a:sym typeface="Corbel"/>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36" name="Shape 136"/>
        <p:cNvGrpSpPr/>
        <p:nvPr/>
      </p:nvGrpSpPr>
      <p:grpSpPr>
        <a:xfrm>
          <a:off x="0" y="0"/>
          <a:ext cx="0" cy="0"/>
          <a:chOff x="0" y="0"/>
          <a:chExt cx="0" cy="0"/>
        </a:xfrm>
      </p:grpSpPr>
      <p:sp>
        <p:nvSpPr>
          <p:cNvPr id="137" name="Shape 137"/>
          <p:cNvSpPr txBox="1"/>
          <p:nvPr>
            <p:ph type="title"/>
          </p:nvPr>
        </p:nvSpPr>
        <p:spPr>
          <a:xfrm rot="5400000">
            <a:off x="8065139" y="2353315"/>
            <a:ext cx="5105399" cy="1770368"/>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38" name="Shape 138"/>
          <p:cNvSpPr txBox="1"/>
          <p:nvPr>
            <p:ph idx="1" type="body"/>
          </p:nvPr>
        </p:nvSpPr>
        <p:spPr>
          <a:xfrm rot="5400000">
            <a:off x="2941482" y="-771371"/>
            <a:ext cx="5105399" cy="8019742"/>
          </a:xfrm>
          <a:prstGeom prst="rect">
            <a:avLst/>
          </a:prstGeom>
          <a:noFill/>
          <a:ln>
            <a:noFill/>
          </a:ln>
        </p:spPr>
        <p:txBody>
          <a:bodyPr anchorCtr="0" anchor="t" bIns="91425" lIns="91425" rIns="91425" tIns="91425"/>
          <a:lstStyle>
            <a:lvl1pPr indent="-64770" lvl="0" marL="285750" marR="0" rtl="0" algn="l">
              <a:spcBef>
                <a:spcPts val="480"/>
              </a:spcBef>
              <a:spcAft>
                <a:spcPts val="600"/>
              </a:spcAft>
              <a:buClr>
                <a:srgbClr val="1186C3"/>
              </a:buClr>
              <a:buSzPct val="145000"/>
              <a:buFont typeface="Arial"/>
              <a:buChar char="•"/>
              <a:defRPr b="0" i="0" sz="2400" u="none" cap="none" strike="noStrike">
                <a:solidFill>
                  <a:schemeClr val="dk1"/>
                </a:solidFill>
                <a:latin typeface="Corbel"/>
                <a:ea typeface="Corbel"/>
                <a:cs typeface="Corbel"/>
                <a:sym typeface="Corbel"/>
              </a:defRPr>
            </a:lvl1pPr>
            <a:lvl2pPr indent="-101600" lvl="1" marL="742950" marR="0" rtl="0" algn="l">
              <a:spcBef>
                <a:spcPts val="400"/>
              </a:spcBef>
              <a:spcAft>
                <a:spcPts val="600"/>
              </a:spcAft>
              <a:buClr>
                <a:srgbClr val="1186C3"/>
              </a:buClr>
              <a:buSzPct val="145000"/>
              <a:buFont typeface="Arial"/>
              <a:buChar char="•"/>
              <a:defRPr b="0" i="0" sz="2000" u="none" cap="none" strike="noStrike">
                <a:solidFill>
                  <a:schemeClr val="dk1"/>
                </a:solidFill>
                <a:latin typeface="Corbel"/>
                <a:ea typeface="Corbel"/>
                <a:cs typeface="Corbel"/>
                <a:sym typeface="Corbel"/>
              </a:defRPr>
            </a:lvl2pPr>
            <a:lvl3pPr indent="-120014" lvl="2" marL="1200150" marR="0" rtl="0" algn="l">
              <a:spcBef>
                <a:spcPts val="360"/>
              </a:spcBef>
              <a:spcAft>
                <a:spcPts val="600"/>
              </a:spcAft>
              <a:buClr>
                <a:srgbClr val="1186C3"/>
              </a:buClr>
              <a:buSzPct val="145000"/>
              <a:buFont typeface="Arial"/>
              <a:buChar char="•"/>
              <a:defRPr b="0" i="0" sz="1800" u="none" cap="none" strike="noStrike">
                <a:solidFill>
                  <a:schemeClr val="dk1"/>
                </a:solidFill>
                <a:latin typeface="Corbel"/>
                <a:ea typeface="Corbel"/>
                <a:cs typeface="Corbel"/>
                <a:sym typeface="Corbel"/>
              </a:defRPr>
            </a:lvl3pPr>
            <a:lvl4pPr indent="-24130" lvl="3" marL="1543050" marR="0" rtl="0" algn="l">
              <a:spcBef>
                <a:spcPts val="320"/>
              </a:spcBef>
              <a:spcAft>
                <a:spcPts val="600"/>
              </a:spcAft>
              <a:buClr>
                <a:srgbClr val="1186C3"/>
              </a:buClr>
              <a:buSzPct val="145000"/>
              <a:buFont typeface="Arial"/>
              <a:buChar char="•"/>
              <a:defRPr b="0" i="0" sz="1600" u="none" cap="none" strike="noStrike">
                <a:solidFill>
                  <a:schemeClr val="dk1"/>
                </a:solidFill>
                <a:latin typeface="Corbel"/>
                <a:ea typeface="Corbel"/>
                <a:cs typeface="Corbel"/>
                <a:sym typeface="Corbel"/>
              </a:defRPr>
            </a:lvl4pPr>
            <a:lvl5pPr indent="-42545" lvl="4" marL="200025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5pPr>
            <a:lvl6pPr indent="-99695" lvl="5" marL="25146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6pPr>
            <a:lvl7pPr indent="-99695" lvl="6" marL="29718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7pPr>
            <a:lvl8pPr indent="-99695" lvl="7" marL="34290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8pPr>
            <a:lvl9pPr indent="-99695" lvl="8" marL="38862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9pPr>
          </a:lstStyle>
          <a:p/>
        </p:txBody>
      </p:sp>
      <p:sp>
        <p:nvSpPr>
          <p:cNvPr id="139" name="Shape 139"/>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140" name="Shape 140"/>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141" name="Shape 141"/>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a:solidFill>
                  <a:schemeClr val="dk1"/>
                </a:solidFill>
                <a:latin typeface="Corbel"/>
                <a:ea typeface="Corbel"/>
                <a:cs typeface="Corbel"/>
                <a:sym typeface="Corbe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5" name="Shape 35"/>
        <p:cNvGrpSpPr/>
        <p:nvPr/>
      </p:nvGrpSpPr>
      <p:grpSpPr>
        <a:xfrm>
          <a:off x="0" y="0"/>
          <a:ext cx="0" cy="0"/>
          <a:chOff x="0" y="0"/>
          <a:chExt cx="0" cy="0"/>
        </a:xfrm>
      </p:grpSpPr>
      <p:sp>
        <p:nvSpPr>
          <p:cNvPr id="36" name="Shape 36"/>
          <p:cNvSpPr txBox="1"/>
          <p:nvPr>
            <p:ph type="title"/>
          </p:nvPr>
        </p:nvSpPr>
        <p:spPr>
          <a:xfrm>
            <a:off x="1484311" y="685800"/>
            <a:ext cx="10018712" cy="175259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37" name="Shape 37"/>
          <p:cNvSpPr txBox="1"/>
          <p:nvPr>
            <p:ph idx="1" type="body"/>
          </p:nvPr>
        </p:nvSpPr>
        <p:spPr>
          <a:xfrm>
            <a:off x="1484309" y="2666999"/>
            <a:ext cx="10018712" cy="3124200"/>
          </a:xfrm>
          <a:prstGeom prst="rect">
            <a:avLst/>
          </a:prstGeom>
          <a:noFill/>
          <a:ln>
            <a:noFill/>
          </a:ln>
        </p:spPr>
        <p:txBody>
          <a:bodyPr anchorCtr="0" anchor="ctr" bIns="91425" lIns="91425" rIns="91425" tIns="91425"/>
          <a:lstStyle>
            <a:lvl1pPr indent="-64770" lvl="0" marL="285750" marR="0" rtl="0" algn="l">
              <a:spcBef>
                <a:spcPts val="480"/>
              </a:spcBef>
              <a:spcAft>
                <a:spcPts val="600"/>
              </a:spcAft>
              <a:buClr>
                <a:srgbClr val="1186C3"/>
              </a:buClr>
              <a:buSzPct val="145000"/>
              <a:buFont typeface="Arial"/>
              <a:buChar char="•"/>
              <a:defRPr b="0" i="0" sz="2400" u="none" cap="none" strike="noStrike">
                <a:solidFill>
                  <a:schemeClr val="dk1"/>
                </a:solidFill>
                <a:latin typeface="Corbel"/>
                <a:ea typeface="Corbel"/>
                <a:cs typeface="Corbel"/>
                <a:sym typeface="Corbel"/>
              </a:defRPr>
            </a:lvl1pPr>
            <a:lvl2pPr indent="-101600" lvl="1" marL="742950" marR="0" rtl="0" algn="l">
              <a:spcBef>
                <a:spcPts val="400"/>
              </a:spcBef>
              <a:spcAft>
                <a:spcPts val="600"/>
              </a:spcAft>
              <a:buClr>
                <a:srgbClr val="1186C3"/>
              </a:buClr>
              <a:buSzPct val="145000"/>
              <a:buFont typeface="Arial"/>
              <a:buChar char="•"/>
              <a:defRPr b="0" i="0" sz="2000" u="none" cap="none" strike="noStrike">
                <a:solidFill>
                  <a:schemeClr val="dk1"/>
                </a:solidFill>
                <a:latin typeface="Corbel"/>
                <a:ea typeface="Corbel"/>
                <a:cs typeface="Corbel"/>
                <a:sym typeface="Corbel"/>
              </a:defRPr>
            </a:lvl2pPr>
            <a:lvl3pPr indent="-120014" lvl="2" marL="1200150" marR="0" rtl="0" algn="l">
              <a:spcBef>
                <a:spcPts val="360"/>
              </a:spcBef>
              <a:spcAft>
                <a:spcPts val="600"/>
              </a:spcAft>
              <a:buClr>
                <a:srgbClr val="1186C3"/>
              </a:buClr>
              <a:buSzPct val="145000"/>
              <a:buFont typeface="Arial"/>
              <a:buChar char="•"/>
              <a:defRPr b="0" i="0" sz="1800" u="none" cap="none" strike="noStrike">
                <a:solidFill>
                  <a:schemeClr val="dk1"/>
                </a:solidFill>
                <a:latin typeface="Corbel"/>
                <a:ea typeface="Corbel"/>
                <a:cs typeface="Corbel"/>
                <a:sym typeface="Corbel"/>
              </a:defRPr>
            </a:lvl3pPr>
            <a:lvl4pPr indent="-24130" lvl="3" marL="1543050" marR="0" rtl="0" algn="l">
              <a:spcBef>
                <a:spcPts val="320"/>
              </a:spcBef>
              <a:spcAft>
                <a:spcPts val="600"/>
              </a:spcAft>
              <a:buClr>
                <a:srgbClr val="1186C3"/>
              </a:buClr>
              <a:buSzPct val="145000"/>
              <a:buFont typeface="Arial"/>
              <a:buChar char="•"/>
              <a:defRPr b="0" i="0" sz="1600" u="none" cap="none" strike="noStrike">
                <a:solidFill>
                  <a:schemeClr val="dk1"/>
                </a:solidFill>
                <a:latin typeface="Corbel"/>
                <a:ea typeface="Corbel"/>
                <a:cs typeface="Corbel"/>
                <a:sym typeface="Corbel"/>
              </a:defRPr>
            </a:lvl4pPr>
            <a:lvl5pPr indent="-42545" lvl="4" marL="200025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5pPr>
            <a:lvl6pPr indent="-99695" lvl="5" marL="25146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6pPr>
            <a:lvl7pPr indent="-99695" lvl="6" marL="29718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7pPr>
            <a:lvl8pPr indent="-99695" lvl="7" marL="34290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8pPr>
            <a:lvl9pPr indent="-99695" lvl="8" marL="38862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9pPr>
          </a:lstStyle>
          <a:p/>
        </p:txBody>
      </p:sp>
      <p:sp>
        <p:nvSpPr>
          <p:cNvPr id="38" name="Shape 38"/>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39" name="Shape 39"/>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40" name="Shape 40"/>
          <p:cNvSpPr txBox="1"/>
          <p:nvPr>
            <p:ph idx="12" type="sldNum"/>
          </p:nvPr>
        </p:nvSpPr>
        <p:spPr>
          <a:xfrm>
            <a:off x="10951856" y="5867130"/>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Corbel"/>
                <a:ea typeface="Corbel"/>
                <a:cs typeface="Corbel"/>
                <a:sym typeface="Corbe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1" name="Shape 41"/>
        <p:cNvGrpSpPr/>
        <p:nvPr/>
      </p:nvGrpSpPr>
      <p:grpSpPr>
        <a:xfrm>
          <a:off x="0" y="0"/>
          <a:ext cx="0" cy="0"/>
          <a:chOff x="0" y="0"/>
          <a:chExt cx="0" cy="0"/>
        </a:xfrm>
      </p:grpSpPr>
      <p:sp>
        <p:nvSpPr>
          <p:cNvPr id="42" name="Shape 42"/>
          <p:cNvSpPr txBox="1"/>
          <p:nvPr>
            <p:ph type="title"/>
          </p:nvPr>
        </p:nvSpPr>
        <p:spPr>
          <a:xfrm>
            <a:off x="1482724" y="1752599"/>
            <a:ext cx="5426157" cy="1371599"/>
          </a:xfrm>
          <a:prstGeom prst="rect">
            <a:avLst/>
          </a:prstGeom>
          <a:noFill/>
          <a:ln>
            <a:noFill/>
          </a:ln>
        </p:spPr>
        <p:txBody>
          <a:bodyPr anchorCtr="0" anchor="b" bIns="91425" lIns="91425" rIns="91425" tIns="91425"/>
          <a:lstStyle>
            <a:lvl1pPr indent="0" lvl="0" marL="0" marR="0" rtl="0" algn="ctr">
              <a:spcBef>
                <a:spcPts val="0"/>
              </a:spcBef>
              <a:buClr>
                <a:schemeClr val="dk1"/>
              </a:buClr>
              <a:buFont typeface="Corbel"/>
              <a:buNone/>
              <a:defRPr b="0" i="0" sz="28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43" name="Shape 43"/>
          <p:cNvSpPr/>
          <p:nvPr>
            <p:ph idx="2" type="pic"/>
          </p:nvPr>
        </p:nvSpPr>
        <p:spPr>
          <a:xfrm>
            <a:off x="7594682" y="914400"/>
            <a:ext cx="3280973" cy="4572000"/>
          </a:xfrm>
          <a:prstGeom prst="roundRect">
            <a:avLst>
              <a:gd fmla="val 4280" name="adj"/>
            </a:avLst>
          </a:prstGeom>
          <a:noFill/>
          <a:ln cap="flat" cmpd="sng" w="38100">
            <a:solidFill>
              <a:schemeClr val="lt2"/>
            </a:solidFill>
            <a:prstDash val="solid"/>
            <a:round/>
            <a:headEnd len="med" w="med" type="none"/>
            <a:tailEnd len="med" w="med" type="none"/>
          </a:ln>
        </p:spPr>
        <p:txBody>
          <a:bodyPr anchorCtr="0" anchor="t" bIns="91425" lIns="91425" rIns="91425" tIns="91425"/>
          <a:lstStyle>
            <a:lvl1pPr indent="0" lvl="0" marL="0" marR="0" rtl="0" algn="ctr">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1pPr>
            <a:lvl2pPr indent="0" lvl="1" marL="4572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2pPr>
            <a:lvl3pPr indent="0" lvl="2" marL="9144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3pPr>
            <a:lvl4pPr indent="0" lvl="3" marL="13716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4pPr>
            <a:lvl5pPr indent="0" lvl="4" marL="18288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5pPr>
            <a:lvl6pPr indent="0" lvl="5" marL="22860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6pPr>
            <a:lvl7pPr indent="0" lvl="6" marL="27432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7pPr>
            <a:lvl8pPr indent="0" lvl="7" marL="32004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8pPr>
            <a:lvl9pPr indent="0" lvl="8" marL="3657600" marR="0" rtl="0" algn="l">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9pPr>
          </a:lstStyle>
          <a:p/>
        </p:txBody>
      </p:sp>
      <p:sp>
        <p:nvSpPr>
          <p:cNvPr id="44" name="Shape 44"/>
          <p:cNvSpPr txBox="1"/>
          <p:nvPr>
            <p:ph idx="1" type="body"/>
          </p:nvPr>
        </p:nvSpPr>
        <p:spPr>
          <a:xfrm>
            <a:off x="1482724" y="3124199"/>
            <a:ext cx="5426157" cy="1828800"/>
          </a:xfrm>
          <a:prstGeom prst="rect">
            <a:avLst/>
          </a:prstGeom>
          <a:noFill/>
          <a:ln>
            <a:noFill/>
          </a:ln>
        </p:spPr>
        <p:txBody>
          <a:bodyPr anchorCtr="0" anchor="ctr" bIns="91425" lIns="91425" rIns="91425" tIns="91425"/>
          <a:lstStyle>
            <a:lvl1pPr indent="0" lvl="0" marL="0" marR="0" rtl="0" algn="ctr">
              <a:spcBef>
                <a:spcPts val="360"/>
              </a:spcBef>
              <a:spcAft>
                <a:spcPts val="600"/>
              </a:spcAft>
              <a:buClr>
                <a:srgbClr val="1186C3"/>
              </a:buClr>
              <a:buFont typeface="Arial"/>
              <a:buNone/>
              <a:defRPr b="0" i="0" sz="1800" u="none" cap="none" strike="noStrike">
                <a:solidFill>
                  <a:schemeClr val="dk1"/>
                </a:solidFill>
                <a:latin typeface="Corbel"/>
                <a:ea typeface="Corbel"/>
                <a:cs typeface="Corbel"/>
                <a:sym typeface="Corbel"/>
              </a:defRPr>
            </a:lvl1pPr>
            <a:lvl2pPr indent="0" lvl="1" marL="457200" marR="0" rtl="0" algn="l">
              <a:spcBef>
                <a:spcPts val="240"/>
              </a:spcBef>
              <a:spcAft>
                <a:spcPts val="600"/>
              </a:spcAft>
              <a:buClr>
                <a:srgbClr val="1186C3"/>
              </a:buClr>
              <a:buFont typeface="Arial"/>
              <a:buNone/>
              <a:defRPr b="0" i="0" sz="1200" u="none" cap="none" strike="noStrike">
                <a:solidFill>
                  <a:schemeClr val="dk1"/>
                </a:solidFill>
                <a:latin typeface="Corbel"/>
                <a:ea typeface="Corbel"/>
                <a:cs typeface="Corbel"/>
                <a:sym typeface="Corbel"/>
              </a:defRPr>
            </a:lvl2pPr>
            <a:lvl3pPr indent="0" lvl="2" marL="914400" marR="0" rtl="0" algn="l">
              <a:spcBef>
                <a:spcPts val="200"/>
              </a:spcBef>
              <a:spcAft>
                <a:spcPts val="600"/>
              </a:spcAft>
              <a:buClr>
                <a:srgbClr val="1186C3"/>
              </a:buClr>
              <a:buFont typeface="Arial"/>
              <a:buNone/>
              <a:defRPr b="0" i="0" sz="1000" u="none" cap="none" strike="noStrike">
                <a:solidFill>
                  <a:schemeClr val="dk1"/>
                </a:solidFill>
                <a:latin typeface="Corbel"/>
                <a:ea typeface="Corbel"/>
                <a:cs typeface="Corbel"/>
                <a:sym typeface="Corbel"/>
              </a:defRPr>
            </a:lvl3pPr>
            <a:lvl4pPr indent="0" lvl="3" marL="13716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4pPr>
            <a:lvl5pPr indent="0" lvl="4" marL="18288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5pPr>
            <a:lvl6pPr indent="0" lvl="5" marL="22860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6pPr>
            <a:lvl7pPr indent="0" lvl="6" marL="27432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7pPr>
            <a:lvl8pPr indent="0" lvl="7" marL="32004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8pPr>
            <a:lvl9pPr indent="0" lvl="8" marL="36576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9pPr>
          </a:lstStyle>
          <a:p/>
        </p:txBody>
      </p:sp>
      <p:sp>
        <p:nvSpPr>
          <p:cNvPr id="45" name="Shape 45"/>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46" name="Shape 46"/>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47" name="Shape 47"/>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a:solidFill>
                  <a:schemeClr val="dk1"/>
                </a:solidFill>
                <a:latin typeface="Corbel"/>
                <a:ea typeface="Corbel"/>
                <a:cs typeface="Corbel"/>
                <a:sym typeface="Corbe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8" name="Shape 48"/>
        <p:cNvGrpSpPr/>
        <p:nvPr/>
      </p:nvGrpSpPr>
      <p:grpSpPr>
        <a:xfrm>
          <a:off x="0" y="0"/>
          <a:ext cx="0" cy="0"/>
          <a:chOff x="0" y="0"/>
          <a:chExt cx="0" cy="0"/>
        </a:xfrm>
      </p:grpSpPr>
      <p:sp>
        <p:nvSpPr>
          <p:cNvPr id="49" name="Shape 49"/>
          <p:cNvSpPr txBox="1"/>
          <p:nvPr>
            <p:ph type="title"/>
          </p:nvPr>
        </p:nvSpPr>
        <p:spPr>
          <a:xfrm>
            <a:off x="1484311" y="685800"/>
            <a:ext cx="10018712" cy="175259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50" name="Shape 50"/>
          <p:cNvSpPr txBox="1"/>
          <p:nvPr>
            <p:ph idx="1" type="body"/>
          </p:nvPr>
        </p:nvSpPr>
        <p:spPr>
          <a:xfrm>
            <a:off x="1484312" y="2666999"/>
            <a:ext cx="4895055" cy="3124200"/>
          </a:xfrm>
          <a:prstGeom prst="rect">
            <a:avLst/>
          </a:prstGeom>
          <a:noFill/>
          <a:ln>
            <a:noFill/>
          </a:ln>
        </p:spPr>
        <p:txBody>
          <a:bodyPr anchorCtr="0" anchor="ctr" bIns="91425" lIns="91425" rIns="91425" tIns="91425"/>
          <a:lstStyle>
            <a:lvl1pPr indent="-120015" lvl="0" marL="285750" marR="0" rtl="0" algn="l">
              <a:spcBef>
                <a:spcPts val="360"/>
              </a:spcBef>
              <a:spcAft>
                <a:spcPts val="600"/>
              </a:spcAft>
              <a:buClr>
                <a:srgbClr val="1186C3"/>
              </a:buClr>
              <a:buSzPct val="145000"/>
              <a:buFont typeface="Arial"/>
              <a:buChar char="•"/>
              <a:defRPr b="0" i="0" sz="1800" u="none" cap="none" strike="noStrike">
                <a:solidFill>
                  <a:schemeClr val="dk1"/>
                </a:solidFill>
                <a:latin typeface="Corbel"/>
                <a:ea typeface="Corbel"/>
                <a:cs typeface="Corbel"/>
                <a:sym typeface="Corbel"/>
              </a:defRPr>
            </a:lvl1pPr>
            <a:lvl2pPr indent="-138430" lvl="1" marL="742950" marR="0" rtl="0" algn="l">
              <a:spcBef>
                <a:spcPts val="320"/>
              </a:spcBef>
              <a:spcAft>
                <a:spcPts val="600"/>
              </a:spcAft>
              <a:buClr>
                <a:srgbClr val="1186C3"/>
              </a:buClr>
              <a:buSzPct val="145000"/>
              <a:buFont typeface="Arial"/>
              <a:buChar char="•"/>
              <a:defRPr b="0" i="0" sz="1600" u="none" cap="none" strike="noStrike">
                <a:solidFill>
                  <a:schemeClr val="dk1"/>
                </a:solidFill>
                <a:latin typeface="Corbel"/>
                <a:ea typeface="Corbel"/>
                <a:cs typeface="Corbel"/>
                <a:sym typeface="Corbel"/>
              </a:defRPr>
            </a:lvl2pPr>
            <a:lvl3pPr indent="-156844" lvl="2" marL="120015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3pPr>
            <a:lvl4pPr indent="-60960" lvl="3" marL="154305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4pPr>
            <a:lvl5pPr indent="-60960" lvl="4" marL="200025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5pPr>
            <a:lvl6pPr indent="-118110" lvl="5" marL="251460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6pPr>
            <a:lvl7pPr indent="-118110" lvl="6" marL="297180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7pPr>
            <a:lvl8pPr indent="-118109" lvl="7" marL="342900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8pPr>
            <a:lvl9pPr indent="-118109" lvl="8" marL="388620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9pPr>
          </a:lstStyle>
          <a:p/>
        </p:txBody>
      </p:sp>
      <p:sp>
        <p:nvSpPr>
          <p:cNvPr id="51" name="Shape 51"/>
          <p:cNvSpPr txBox="1"/>
          <p:nvPr>
            <p:ph idx="2" type="body"/>
          </p:nvPr>
        </p:nvSpPr>
        <p:spPr>
          <a:xfrm>
            <a:off x="6607967" y="2667000"/>
            <a:ext cx="4895056" cy="3124199"/>
          </a:xfrm>
          <a:prstGeom prst="rect">
            <a:avLst/>
          </a:prstGeom>
          <a:noFill/>
          <a:ln>
            <a:noFill/>
          </a:ln>
        </p:spPr>
        <p:txBody>
          <a:bodyPr anchorCtr="0" anchor="ctr" bIns="91425" lIns="91425" rIns="91425" tIns="91425"/>
          <a:lstStyle>
            <a:lvl1pPr indent="-120015" lvl="0" marL="285750" marR="0" rtl="0" algn="l">
              <a:spcBef>
                <a:spcPts val="360"/>
              </a:spcBef>
              <a:spcAft>
                <a:spcPts val="600"/>
              </a:spcAft>
              <a:buClr>
                <a:srgbClr val="1186C3"/>
              </a:buClr>
              <a:buSzPct val="145000"/>
              <a:buFont typeface="Arial"/>
              <a:buChar char="•"/>
              <a:defRPr b="0" i="0" sz="1800" u="none" cap="none" strike="noStrike">
                <a:solidFill>
                  <a:schemeClr val="dk1"/>
                </a:solidFill>
                <a:latin typeface="Corbel"/>
                <a:ea typeface="Corbel"/>
                <a:cs typeface="Corbel"/>
                <a:sym typeface="Corbel"/>
              </a:defRPr>
            </a:lvl1pPr>
            <a:lvl2pPr indent="-138430" lvl="1" marL="742950" marR="0" rtl="0" algn="l">
              <a:spcBef>
                <a:spcPts val="320"/>
              </a:spcBef>
              <a:spcAft>
                <a:spcPts val="600"/>
              </a:spcAft>
              <a:buClr>
                <a:srgbClr val="1186C3"/>
              </a:buClr>
              <a:buSzPct val="145000"/>
              <a:buFont typeface="Arial"/>
              <a:buChar char="•"/>
              <a:defRPr b="0" i="0" sz="1600" u="none" cap="none" strike="noStrike">
                <a:solidFill>
                  <a:schemeClr val="dk1"/>
                </a:solidFill>
                <a:latin typeface="Corbel"/>
                <a:ea typeface="Corbel"/>
                <a:cs typeface="Corbel"/>
                <a:sym typeface="Corbel"/>
              </a:defRPr>
            </a:lvl2pPr>
            <a:lvl3pPr indent="-156844" lvl="2" marL="120015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3pPr>
            <a:lvl4pPr indent="-60960" lvl="3" marL="154305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4pPr>
            <a:lvl5pPr indent="-60960" lvl="4" marL="200025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5pPr>
            <a:lvl6pPr indent="-118110" lvl="5" marL="251460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6pPr>
            <a:lvl7pPr indent="-118110" lvl="6" marL="297180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7pPr>
            <a:lvl8pPr indent="-118109" lvl="7" marL="342900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8pPr>
            <a:lvl9pPr indent="-118109" lvl="8" marL="388620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9pPr>
          </a:lstStyle>
          <a:p/>
        </p:txBody>
      </p:sp>
      <p:sp>
        <p:nvSpPr>
          <p:cNvPr id="52" name="Shape 52"/>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53" name="Shape 53"/>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54" name="Shape 54"/>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a:solidFill>
                  <a:schemeClr val="dk1"/>
                </a:solidFill>
                <a:latin typeface="Corbel"/>
                <a:ea typeface="Corbel"/>
                <a:cs typeface="Corbel"/>
                <a:sym typeface="Corbe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5" name="Shape 55"/>
        <p:cNvGrpSpPr/>
        <p:nvPr/>
      </p:nvGrpSpPr>
      <p:grpSpPr>
        <a:xfrm>
          <a:off x="0" y="0"/>
          <a:ext cx="0" cy="0"/>
          <a:chOff x="0" y="0"/>
          <a:chExt cx="0" cy="0"/>
        </a:xfrm>
      </p:grpSpPr>
      <p:sp>
        <p:nvSpPr>
          <p:cNvPr id="56" name="Shape 56"/>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57" name="Shape 57"/>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58" name="Shape 58"/>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a:solidFill>
                  <a:schemeClr val="dk1"/>
                </a:solidFill>
                <a:latin typeface="Corbel"/>
                <a:ea typeface="Corbel"/>
                <a:cs typeface="Corbel"/>
                <a:sym typeface="Corbe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9" name="Shape 59"/>
        <p:cNvGrpSpPr/>
        <p:nvPr/>
      </p:nvGrpSpPr>
      <p:grpSpPr>
        <a:xfrm>
          <a:off x="0" y="0"/>
          <a:ext cx="0" cy="0"/>
          <a:chOff x="0" y="0"/>
          <a:chExt cx="0" cy="0"/>
        </a:xfrm>
      </p:grpSpPr>
      <p:sp>
        <p:nvSpPr>
          <p:cNvPr id="60" name="Shape 60"/>
          <p:cNvSpPr txBox="1"/>
          <p:nvPr>
            <p:ph type="title"/>
          </p:nvPr>
        </p:nvSpPr>
        <p:spPr>
          <a:xfrm>
            <a:off x="2572278" y="2666999"/>
            <a:ext cx="8930746" cy="2110382"/>
          </a:xfrm>
          <a:prstGeom prst="rect">
            <a:avLst/>
          </a:prstGeom>
          <a:noFill/>
          <a:ln>
            <a:noFill/>
          </a:ln>
        </p:spPr>
        <p:txBody>
          <a:bodyPr anchorCtr="0" anchor="b" bIns="91425" lIns="91425" rIns="91425" tIns="91425"/>
          <a:lstStyle>
            <a:lvl1pPr indent="0" lvl="0" marL="0" marR="0" rtl="0" algn="r">
              <a:spcBef>
                <a:spcPts val="0"/>
              </a:spcBef>
              <a:buClr>
                <a:schemeClr val="dk1"/>
              </a:buClr>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61" name="Shape 61"/>
          <p:cNvSpPr txBox="1"/>
          <p:nvPr>
            <p:ph idx="1" type="body"/>
          </p:nvPr>
        </p:nvSpPr>
        <p:spPr>
          <a:xfrm>
            <a:off x="2572277" y="4777380"/>
            <a:ext cx="8930748" cy="860399"/>
          </a:xfrm>
          <a:prstGeom prst="rect">
            <a:avLst/>
          </a:prstGeom>
          <a:noFill/>
          <a:ln>
            <a:noFill/>
          </a:ln>
        </p:spPr>
        <p:txBody>
          <a:bodyPr anchorCtr="0" anchor="t" bIns="91425" lIns="91425" rIns="91425" tIns="91425"/>
          <a:lstStyle>
            <a:lvl1pPr indent="0" lvl="0" marL="0" marR="0" rtl="0" algn="r">
              <a:spcBef>
                <a:spcPts val="400"/>
              </a:spcBef>
              <a:spcAft>
                <a:spcPts val="600"/>
              </a:spcAft>
              <a:buClr>
                <a:srgbClr val="1186C3"/>
              </a:buClr>
              <a:buFont typeface="Arial"/>
              <a:buNone/>
              <a:defRPr b="0" i="0" sz="2000" u="none" cap="none" strike="noStrike">
                <a:solidFill>
                  <a:schemeClr val="dk1"/>
                </a:solidFill>
                <a:latin typeface="Corbel"/>
                <a:ea typeface="Corbel"/>
                <a:cs typeface="Corbel"/>
                <a:sym typeface="Corbel"/>
              </a:defRPr>
            </a:lvl1pPr>
            <a:lvl2pPr indent="0" lvl="1" marL="457200" marR="0" rtl="0" algn="l">
              <a:spcBef>
                <a:spcPts val="360"/>
              </a:spcBef>
              <a:spcAft>
                <a:spcPts val="600"/>
              </a:spcAft>
              <a:buClr>
                <a:srgbClr val="1186C3"/>
              </a:buClr>
              <a:buFont typeface="Arial"/>
              <a:buNone/>
              <a:defRPr b="0" i="0" sz="1800" u="none" cap="none" strike="noStrike">
                <a:solidFill>
                  <a:srgbClr val="888888"/>
                </a:solidFill>
                <a:latin typeface="Corbel"/>
                <a:ea typeface="Corbel"/>
                <a:cs typeface="Corbel"/>
                <a:sym typeface="Corbel"/>
              </a:defRPr>
            </a:lvl2pPr>
            <a:lvl3pPr indent="0" lvl="2" marL="914400" marR="0" rtl="0" algn="l">
              <a:spcBef>
                <a:spcPts val="320"/>
              </a:spcBef>
              <a:spcAft>
                <a:spcPts val="600"/>
              </a:spcAft>
              <a:buClr>
                <a:srgbClr val="1186C3"/>
              </a:buClr>
              <a:buFont typeface="Arial"/>
              <a:buNone/>
              <a:defRPr b="0" i="0" sz="1600" u="none" cap="none" strike="noStrike">
                <a:solidFill>
                  <a:srgbClr val="888888"/>
                </a:solidFill>
                <a:latin typeface="Corbel"/>
                <a:ea typeface="Corbel"/>
                <a:cs typeface="Corbel"/>
                <a:sym typeface="Corbel"/>
              </a:defRPr>
            </a:lvl3pPr>
            <a:lvl4pPr indent="0" lvl="3" marL="13716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4pPr>
            <a:lvl5pPr indent="0" lvl="4" marL="18288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5pPr>
            <a:lvl6pPr indent="0" lvl="5" marL="22860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6pPr>
            <a:lvl7pPr indent="0" lvl="6" marL="27432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7pPr>
            <a:lvl8pPr indent="0" lvl="7" marL="32004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8pPr>
            <a:lvl9pPr indent="0" lvl="8" marL="3657600" marR="0" rtl="0" algn="l">
              <a:spcBef>
                <a:spcPts val="280"/>
              </a:spcBef>
              <a:spcAft>
                <a:spcPts val="600"/>
              </a:spcAft>
              <a:buClr>
                <a:srgbClr val="1186C3"/>
              </a:buClr>
              <a:buFont typeface="Arial"/>
              <a:buNone/>
              <a:defRPr b="0" i="0" sz="1400" u="none" cap="none" strike="noStrike">
                <a:solidFill>
                  <a:srgbClr val="888888"/>
                </a:solidFill>
                <a:latin typeface="Corbel"/>
                <a:ea typeface="Corbel"/>
                <a:cs typeface="Corbel"/>
                <a:sym typeface="Corbel"/>
              </a:defRPr>
            </a:lvl9pPr>
          </a:lstStyle>
          <a:p/>
        </p:txBody>
      </p:sp>
      <p:sp>
        <p:nvSpPr>
          <p:cNvPr id="62" name="Shape 62"/>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63" name="Shape 63"/>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64" name="Shape 64"/>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a:solidFill>
                  <a:schemeClr val="dk1"/>
                </a:solidFill>
                <a:latin typeface="Corbel"/>
                <a:ea typeface="Corbel"/>
                <a:cs typeface="Corbel"/>
                <a:sym typeface="Corbe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5" name="Shape 65"/>
        <p:cNvGrpSpPr/>
        <p:nvPr/>
      </p:nvGrpSpPr>
      <p:grpSpPr>
        <a:xfrm>
          <a:off x="0" y="0"/>
          <a:ext cx="0" cy="0"/>
          <a:chOff x="0" y="0"/>
          <a:chExt cx="0" cy="0"/>
        </a:xfrm>
      </p:grpSpPr>
      <p:sp>
        <p:nvSpPr>
          <p:cNvPr id="66" name="Shape 66"/>
          <p:cNvSpPr txBox="1"/>
          <p:nvPr>
            <p:ph type="title"/>
          </p:nvPr>
        </p:nvSpPr>
        <p:spPr>
          <a:xfrm>
            <a:off x="1484311" y="685800"/>
            <a:ext cx="10018712" cy="175259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67" name="Shape 67"/>
          <p:cNvSpPr txBox="1"/>
          <p:nvPr>
            <p:ph idx="1" type="body"/>
          </p:nvPr>
        </p:nvSpPr>
        <p:spPr>
          <a:xfrm>
            <a:off x="1772178" y="2658533"/>
            <a:ext cx="4607187" cy="576262"/>
          </a:xfrm>
          <a:prstGeom prst="rect">
            <a:avLst/>
          </a:prstGeom>
          <a:noFill/>
          <a:ln>
            <a:noFill/>
          </a:ln>
        </p:spPr>
        <p:txBody>
          <a:bodyPr anchorCtr="0" anchor="b" bIns="91425" lIns="91425" rIns="91425" tIns="91425"/>
          <a:lstStyle>
            <a:lvl1pPr indent="0" lvl="0" marL="0" marR="0" rtl="0" algn="l">
              <a:spcBef>
                <a:spcPts val="560"/>
              </a:spcBef>
              <a:spcAft>
                <a:spcPts val="600"/>
              </a:spcAft>
              <a:buClr>
                <a:srgbClr val="1186C3"/>
              </a:buClr>
              <a:buFont typeface="Arial"/>
              <a:buNone/>
              <a:defRPr b="0" i="0" sz="2800" u="none" cap="none" strike="noStrike">
                <a:solidFill>
                  <a:srgbClr val="1186C3"/>
                </a:solidFill>
                <a:latin typeface="Corbel"/>
                <a:ea typeface="Corbel"/>
                <a:cs typeface="Corbel"/>
                <a:sym typeface="Corbel"/>
              </a:defRPr>
            </a:lvl1pPr>
            <a:lvl2pPr indent="0" lvl="1" marL="457200" marR="0" rtl="0" algn="l">
              <a:spcBef>
                <a:spcPts val="400"/>
              </a:spcBef>
              <a:spcAft>
                <a:spcPts val="600"/>
              </a:spcAft>
              <a:buClr>
                <a:srgbClr val="1186C3"/>
              </a:buClr>
              <a:buFont typeface="Arial"/>
              <a:buNone/>
              <a:defRPr b="1" i="0" sz="2000" u="none" cap="none" strike="noStrike">
                <a:solidFill>
                  <a:schemeClr val="dk1"/>
                </a:solidFill>
                <a:latin typeface="Corbel"/>
                <a:ea typeface="Corbel"/>
                <a:cs typeface="Corbel"/>
                <a:sym typeface="Corbel"/>
              </a:defRPr>
            </a:lvl2pPr>
            <a:lvl3pPr indent="0" lvl="2" marL="914400" marR="0" rtl="0" algn="l">
              <a:spcBef>
                <a:spcPts val="360"/>
              </a:spcBef>
              <a:spcAft>
                <a:spcPts val="600"/>
              </a:spcAft>
              <a:buClr>
                <a:srgbClr val="1186C3"/>
              </a:buClr>
              <a:buFont typeface="Arial"/>
              <a:buNone/>
              <a:defRPr b="1" i="0" sz="1800" u="none" cap="none" strike="noStrike">
                <a:solidFill>
                  <a:schemeClr val="dk1"/>
                </a:solidFill>
                <a:latin typeface="Corbel"/>
                <a:ea typeface="Corbel"/>
                <a:cs typeface="Corbel"/>
                <a:sym typeface="Corbel"/>
              </a:defRPr>
            </a:lvl3pPr>
            <a:lvl4pPr indent="0" lvl="3" marL="1371600" marR="0" rtl="0" algn="l">
              <a:spcBef>
                <a:spcPts val="320"/>
              </a:spcBef>
              <a:spcAft>
                <a:spcPts val="600"/>
              </a:spcAft>
              <a:buClr>
                <a:srgbClr val="1186C3"/>
              </a:buClr>
              <a:buFont typeface="Arial"/>
              <a:buNone/>
              <a:defRPr b="1" i="0" sz="1600" u="none" cap="none" strike="noStrike">
                <a:solidFill>
                  <a:schemeClr val="dk1"/>
                </a:solidFill>
                <a:latin typeface="Corbel"/>
                <a:ea typeface="Corbel"/>
                <a:cs typeface="Corbel"/>
                <a:sym typeface="Corbel"/>
              </a:defRPr>
            </a:lvl4pPr>
            <a:lvl5pPr indent="0" lvl="4" marL="1828800" marR="0" rtl="0" algn="l">
              <a:spcBef>
                <a:spcPts val="320"/>
              </a:spcBef>
              <a:spcAft>
                <a:spcPts val="600"/>
              </a:spcAft>
              <a:buClr>
                <a:srgbClr val="1186C3"/>
              </a:buClr>
              <a:buFont typeface="Arial"/>
              <a:buNone/>
              <a:defRPr b="1" i="0" sz="1600" u="none" cap="none" strike="noStrike">
                <a:solidFill>
                  <a:schemeClr val="dk1"/>
                </a:solidFill>
                <a:latin typeface="Corbel"/>
                <a:ea typeface="Corbel"/>
                <a:cs typeface="Corbel"/>
                <a:sym typeface="Corbel"/>
              </a:defRPr>
            </a:lvl5pPr>
            <a:lvl6pPr indent="0" lvl="5" marL="2286000" marR="0" rtl="0" algn="l">
              <a:spcBef>
                <a:spcPts val="320"/>
              </a:spcBef>
              <a:spcAft>
                <a:spcPts val="600"/>
              </a:spcAft>
              <a:buClr>
                <a:srgbClr val="1186C3"/>
              </a:buClr>
              <a:buFont typeface="Arial"/>
              <a:buNone/>
              <a:defRPr b="1" i="0" sz="1600" u="none" cap="none" strike="noStrike">
                <a:solidFill>
                  <a:schemeClr val="dk1"/>
                </a:solidFill>
                <a:latin typeface="Corbel"/>
                <a:ea typeface="Corbel"/>
                <a:cs typeface="Corbel"/>
                <a:sym typeface="Corbel"/>
              </a:defRPr>
            </a:lvl6pPr>
            <a:lvl7pPr indent="0" lvl="6" marL="2743200" marR="0" rtl="0" algn="l">
              <a:spcBef>
                <a:spcPts val="320"/>
              </a:spcBef>
              <a:spcAft>
                <a:spcPts val="600"/>
              </a:spcAft>
              <a:buClr>
                <a:srgbClr val="1186C3"/>
              </a:buClr>
              <a:buFont typeface="Arial"/>
              <a:buNone/>
              <a:defRPr b="1" i="0" sz="1600" u="none" cap="none" strike="noStrike">
                <a:solidFill>
                  <a:schemeClr val="dk1"/>
                </a:solidFill>
                <a:latin typeface="Corbel"/>
                <a:ea typeface="Corbel"/>
                <a:cs typeface="Corbel"/>
                <a:sym typeface="Corbel"/>
              </a:defRPr>
            </a:lvl7pPr>
            <a:lvl8pPr indent="0" lvl="7" marL="3200400" marR="0" rtl="0" algn="l">
              <a:spcBef>
                <a:spcPts val="320"/>
              </a:spcBef>
              <a:spcAft>
                <a:spcPts val="600"/>
              </a:spcAft>
              <a:buClr>
                <a:srgbClr val="1186C3"/>
              </a:buClr>
              <a:buFont typeface="Arial"/>
              <a:buNone/>
              <a:defRPr b="1" i="0" sz="1600" u="none" cap="none" strike="noStrike">
                <a:solidFill>
                  <a:schemeClr val="dk1"/>
                </a:solidFill>
                <a:latin typeface="Corbel"/>
                <a:ea typeface="Corbel"/>
                <a:cs typeface="Corbel"/>
                <a:sym typeface="Corbel"/>
              </a:defRPr>
            </a:lvl8pPr>
            <a:lvl9pPr indent="0" lvl="8" marL="3657600" marR="0" rtl="0" algn="l">
              <a:spcBef>
                <a:spcPts val="320"/>
              </a:spcBef>
              <a:spcAft>
                <a:spcPts val="600"/>
              </a:spcAft>
              <a:buClr>
                <a:srgbClr val="1186C3"/>
              </a:buClr>
              <a:buFont typeface="Arial"/>
              <a:buNone/>
              <a:defRPr b="1" i="0" sz="1600" u="none" cap="none" strike="noStrike">
                <a:solidFill>
                  <a:schemeClr val="dk1"/>
                </a:solidFill>
                <a:latin typeface="Corbel"/>
                <a:ea typeface="Corbel"/>
                <a:cs typeface="Corbel"/>
                <a:sym typeface="Corbel"/>
              </a:defRPr>
            </a:lvl9pPr>
          </a:lstStyle>
          <a:p/>
        </p:txBody>
      </p:sp>
      <p:sp>
        <p:nvSpPr>
          <p:cNvPr id="68" name="Shape 68"/>
          <p:cNvSpPr txBox="1"/>
          <p:nvPr>
            <p:ph idx="2" type="body"/>
          </p:nvPr>
        </p:nvSpPr>
        <p:spPr>
          <a:xfrm>
            <a:off x="1484311" y="3335337"/>
            <a:ext cx="4895056" cy="2455862"/>
          </a:xfrm>
          <a:prstGeom prst="rect">
            <a:avLst/>
          </a:prstGeom>
          <a:noFill/>
          <a:ln>
            <a:noFill/>
          </a:ln>
        </p:spPr>
        <p:txBody>
          <a:bodyPr anchorCtr="0" anchor="t" bIns="91425" lIns="91425" rIns="91425" tIns="91425"/>
          <a:lstStyle>
            <a:lvl1pPr indent="-120015" lvl="0" marL="285750" marR="0" rtl="0" algn="l">
              <a:spcBef>
                <a:spcPts val="360"/>
              </a:spcBef>
              <a:spcAft>
                <a:spcPts val="600"/>
              </a:spcAft>
              <a:buClr>
                <a:srgbClr val="1186C3"/>
              </a:buClr>
              <a:buSzPct val="145000"/>
              <a:buFont typeface="Arial"/>
              <a:buChar char="•"/>
              <a:defRPr b="0" i="0" sz="1800" u="none" cap="none" strike="noStrike">
                <a:solidFill>
                  <a:schemeClr val="dk1"/>
                </a:solidFill>
                <a:latin typeface="Corbel"/>
                <a:ea typeface="Corbel"/>
                <a:cs typeface="Corbel"/>
                <a:sym typeface="Corbel"/>
              </a:defRPr>
            </a:lvl1pPr>
            <a:lvl2pPr indent="-138430" lvl="1" marL="742950" marR="0" rtl="0" algn="l">
              <a:spcBef>
                <a:spcPts val="320"/>
              </a:spcBef>
              <a:spcAft>
                <a:spcPts val="600"/>
              </a:spcAft>
              <a:buClr>
                <a:srgbClr val="1186C3"/>
              </a:buClr>
              <a:buSzPct val="145000"/>
              <a:buFont typeface="Arial"/>
              <a:buChar char="•"/>
              <a:defRPr b="0" i="0" sz="1600" u="none" cap="none" strike="noStrike">
                <a:solidFill>
                  <a:schemeClr val="dk1"/>
                </a:solidFill>
                <a:latin typeface="Corbel"/>
                <a:ea typeface="Corbel"/>
                <a:cs typeface="Corbel"/>
                <a:sym typeface="Corbel"/>
              </a:defRPr>
            </a:lvl2pPr>
            <a:lvl3pPr indent="-156844" lvl="2" marL="120015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3pPr>
            <a:lvl4pPr indent="-60960" lvl="3" marL="154305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4pPr>
            <a:lvl5pPr indent="-60960" lvl="4" marL="200025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5pPr>
            <a:lvl6pPr indent="-118110" lvl="5" marL="251460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6pPr>
            <a:lvl7pPr indent="-118110" lvl="6" marL="297180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7pPr>
            <a:lvl8pPr indent="-118109" lvl="7" marL="342900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8pPr>
            <a:lvl9pPr indent="-118109" lvl="8" marL="388620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9pPr>
          </a:lstStyle>
          <a:p/>
        </p:txBody>
      </p:sp>
      <p:sp>
        <p:nvSpPr>
          <p:cNvPr id="69" name="Shape 69"/>
          <p:cNvSpPr txBox="1"/>
          <p:nvPr>
            <p:ph idx="3" type="body"/>
          </p:nvPr>
        </p:nvSpPr>
        <p:spPr>
          <a:xfrm>
            <a:off x="6880486" y="2667000"/>
            <a:ext cx="4622536" cy="576262"/>
          </a:xfrm>
          <a:prstGeom prst="rect">
            <a:avLst/>
          </a:prstGeom>
          <a:noFill/>
          <a:ln>
            <a:noFill/>
          </a:ln>
        </p:spPr>
        <p:txBody>
          <a:bodyPr anchorCtr="0" anchor="b" bIns="91425" lIns="91425" rIns="91425" tIns="91425"/>
          <a:lstStyle>
            <a:lvl1pPr indent="0" lvl="0" marL="0" marR="0" rtl="0" algn="l">
              <a:spcBef>
                <a:spcPts val="560"/>
              </a:spcBef>
              <a:spcAft>
                <a:spcPts val="600"/>
              </a:spcAft>
              <a:buClr>
                <a:srgbClr val="1186C3"/>
              </a:buClr>
              <a:buFont typeface="Arial"/>
              <a:buNone/>
              <a:defRPr b="0" i="0" sz="2800" u="none" cap="none" strike="noStrike">
                <a:solidFill>
                  <a:srgbClr val="1186C3"/>
                </a:solidFill>
                <a:latin typeface="Corbel"/>
                <a:ea typeface="Corbel"/>
                <a:cs typeface="Corbel"/>
                <a:sym typeface="Corbel"/>
              </a:defRPr>
            </a:lvl1pPr>
            <a:lvl2pPr indent="0" lvl="1" marL="457200" marR="0" rtl="0" algn="l">
              <a:spcBef>
                <a:spcPts val="400"/>
              </a:spcBef>
              <a:spcAft>
                <a:spcPts val="600"/>
              </a:spcAft>
              <a:buClr>
                <a:srgbClr val="1186C3"/>
              </a:buClr>
              <a:buFont typeface="Arial"/>
              <a:buNone/>
              <a:defRPr b="1" i="0" sz="2000" u="none" cap="none" strike="noStrike">
                <a:solidFill>
                  <a:schemeClr val="dk1"/>
                </a:solidFill>
                <a:latin typeface="Corbel"/>
                <a:ea typeface="Corbel"/>
                <a:cs typeface="Corbel"/>
                <a:sym typeface="Corbel"/>
              </a:defRPr>
            </a:lvl2pPr>
            <a:lvl3pPr indent="0" lvl="2" marL="914400" marR="0" rtl="0" algn="l">
              <a:spcBef>
                <a:spcPts val="360"/>
              </a:spcBef>
              <a:spcAft>
                <a:spcPts val="600"/>
              </a:spcAft>
              <a:buClr>
                <a:srgbClr val="1186C3"/>
              </a:buClr>
              <a:buFont typeface="Arial"/>
              <a:buNone/>
              <a:defRPr b="1" i="0" sz="1800" u="none" cap="none" strike="noStrike">
                <a:solidFill>
                  <a:schemeClr val="dk1"/>
                </a:solidFill>
                <a:latin typeface="Corbel"/>
                <a:ea typeface="Corbel"/>
                <a:cs typeface="Corbel"/>
                <a:sym typeface="Corbel"/>
              </a:defRPr>
            </a:lvl3pPr>
            <a:lvl4pPr indent="0" lvl="3" marL="1371600" marR="0" rtl="0" algn="l">
              <a:spcBef>
                <a:spcPts val="320"/>
              </a:spcBef>
              <a:spcAft>
                <a:spcPts val="600"/>
              </a:spcAft>
              <a:buClr>
                <a:srgbClr val="1186C3"/>
              </a:buClr>
              <a:buFont typeface="Arial"/>
              <a:buNone/>
              <a:defRPr b="1" i="0" sz="1600" u="none" cap="none" strike="noStrike">
                <a:solidFill>
                  <a:schemeClr val="dk1"/>
                </a:solidFill>
                <a:latin typeface="Corbel"/>
                <a:ea typeface="Corbel"/>
                <a:cs typeface="Corbel"/>
                <a:sym typeface="Corbel"/>
              </a:defRPr>
            </a:lvl4pPr>
            <a:lvl5pPr indent="0" lvl="4" marL="1828800" marR="0" rtl="0" algn="l">
              <a:spcBef>
                <a:spcPts val="320"/>
              </a:spcBef>
              <a:spcAft>
                <a:spcPts val="600"/>
              </a:spcAft>
              <a:buClr>
                <a:srgbClr val="1186C3"/>
              </a:buClr>
              <a:buFont typeface="Arial"/>
              <a:buNone/>
              <a:defRPr b="1" i="0" sz="1600" u="none" cap="none" strike="noStrike">
                <a:solidFill>
                  <a:schemeClr val="dk1"/>
                </a:solidFill>
                <a:latin typeface="Corbel"/>
                <a:ea typeface="Corbel"/>
                <a:cs typeface="Corbel"/>
                <a:sym typeface="Corbel"/>
              </a:defRPr>
            </a:lvl5pPr>
            <a:lvl6pPr indent="0" lvl="5" marL="2286000" marR="0" rtl="0" algn="l">
              <a:spcBef>
                <a:spcPts val="320"/>
              </a:spcBef>
              <a:spcAft>
                <a:spcPts val="600"/>
              </a:spcAft>
              <a:buClr>
                <a:srgbClr val="1186C3"/>
              </a:buClr>
              <a:buFont typeface="Arial"/>
              <a:buNone/>
              <a:defRPr b="1" i="0" sz="1600" u="none" cap="none" strike="noStrike">
                <a:solidFill>
                  <a:schemeClr val="dk1"/>
                </a:solidFill>
                <a:latin typeface="Corbel"/>
                <a:ea typeface="Corbel"/>
                <a:cs typeface="Corbel"/>
                <a:sym typeface="Corbel"/>
              </a:defRPr>
            </a:lvl6pPr>
            <a:lvl7pPr indent="0" lvl="6" marL="2743200" marR="0" rtl="0" algn="l">
              <a:spcBef>
                <a:spcPts val="320"/>
              </a:spcBef>
              <a:spcAft>
                <a:spcPts val="600"/>
              </a:spcAft>
              <a:buClr>
                <a:srgbClr val="1186C3"/>
              </a:buClr>
              <a:buFont typeface="Arial"/>
              <a:buNone/>
              <a:defRPr b="1" i="0" sz="1600" u="none" cap="none" strike="noStrike">
                <a:solidFill>
                  <a:schemeClr val="dk1"/>
                </a:solidFill>
                <a:latin typeface="Corbel"/>
                <a:ea typeface="Corbel"/>
                <a:cs typeface="Corbel"/>
                <a:sym typeface="Corbel"/>
              </a:defRPr>
            </a:lvl7pPr>
            <a:lvl8pPr indent="0" lvl="7" marL="3200400" marR="0" rtl="0" algn="l">
              <a:spcBef>
                <a:spcPts val="320"/>
              </a:spcBef>
              <a:spcAft>
                <a:spcPts val="600"/>
              </a:spcAft>
              <a:buClr>
                <a:srgbClr val="1186C3"/>
              </a:buClr>
              <a:buFont typeface="Arial"/>
              <a:buNone/>
              <a:defRPr b="1" i="0" sz="1600" u="none" cap="none" strike="noStrike">
                <a:solidFill>
                  <a:schemeClr val="dk1"/>
                </a:solidFill>
                <a:latin typeface="Corbel"/>
                <a:ea typeface="Corbel"/>
                <a:cs typeface="Corbel"/>
                <a:sym typeface="Corbel"/>
              </a:defRPr>
            </a:lvl8pPr>
            <a:lvl9pPr indent="0" lvl="8" marL="3657600" marR="0" rtl="0" algn="l">
              <a:spcBef>
                <a:spcPts val="320"/>
              </a:spcBef>
              <a:spcAft>
                <a:spcPts val="600"/>
              </a:spcAft>
              <a:buClr>
                <a:srgbClr val="1186C3"/>
              </a:buClr>
              <a:buFont typeface="Arial"/>
              <a:buNone/>
              <a:defRPr b="1" i="0" sz="1600" u="none" cap="none" strike="noStrike">
                <a:solidFill>
                  <a:schemeClr val="dk1"/>
                </a:solidFill>
                <a:latin typeface="Corbel"/>
                <a:ea typeface="Corbel"/>
                <a:cs typeface="Corbel"/>
                <a:sym typeface="Corbel"/>
              </a:defRPr>
            </a:lvl9pPr>
          </a:lstStyle>
          <a:p/>
        </p:txBody>
      </p:sp>
      <p:sp>
        <p:nvSpPr>
          <p:cNvPr id="70" name="Shape 70"/>
          <p:cNvSpPr txBox="1"/>
          <p:nvPr>
            <p:ph idx="4" type="body"/>
          </p:nvPr>
        </p:nvSpPr>
        <p:spPr>
          <a:xfrm>
            <a:off x="6607967" y="3335337"/>
            <a:ext cx="4895056" cy="2455862"/>
          </a:xfrm>
          <a:prstGeom prst="rect">
            <a:avLst/>
          </a:prstGeom>
          <a:noFill/>
          <a:ln>
            <a:noFill/>
          </a:ln>
        </p:spPr>
        <p:txBody>
          <a:bodyPr anchorCtr="0" anchor="t" bIns="91425" lIns="91425" rIns="91425" tIns="91425"/>
          <a:lstStyle>
            <a:lvl1pPr indent="-120015" lvl="0" marL="285750" marR="0" rtl="0" algn="l">
              <a:spcBef>
                <a:spcPts val="360"/>
              </a:spcBef>
              <a:spcAft>
                <a:spcPts val="600"/>
              </a:spcAft>
              <a:buClr>
                <a:srgbClr val="1186C3"/>
              </a:buClr>
              <a:buSzPct val="145000"/>
              <a:buFont typeface="Arial"/>
              <a:buChar char="•"/>
              <a:defRPr b="0" i="0" sz="1800" u="none" cap="none" strike="noStrike">
                <a:solidFill>
                  <a:schemeClr val="dk1"/>
                </a:solidFill>
                <a:latin typeface="Corbel"/>
                <a:ea typeface="Corbel"/>
                <a:cs typeface="Corbel"/>
                <a:sym typeface="Corbel"/>
              </a:defRPr>
            </a:lvl1pPr>
            <a:lvl2pPr indent="-138430" lvl="1" marL="742950" marR="0" rtl="0" algn="l">
              <a:spcBef>
                <a:spcPts val="320"/>
              </a:spcBef>
              <a:spcAft>
                <a:spcPts val="600"/>
              </a:spcAft>
              <a:buClr>
                <a:srgbClr val="1186C3"/>
              </a:buClr>
              <a:buSzPct val="145000"/>
              <a:buFont typeface="Arial"/>
              <a:buChar char="•"/>
              <a:defRPr b="0" i="0" sz="1600" u="none" cap="none" strike="noStrike">
                <a:solidFill>
                  <a:schemeClr val="dk1"/>
                </a:solidFill>
                <a:latin typeface="Corbel"/>
                <a:ea typeface="Corbel"/>
                <a:cs typeface="Corbel"/>
                <a:sym typeface="Corbel"/>
              </a:defRPr>
            </a:lvl2pPr>
            <a:lvl3pPr indent="-156844" lvl="2" marL="120015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3pPr>
            <a:lvl4pPr indent="-60960" lvl="3" marL="154305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4pPr>
            <a:lvl5pPr indent="-60960" lvl="4" marL="200025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5pPr>
            <a:lvl6pPr indent="-118110" lvl="5" marL="251460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6pPr>
            <a:lvl7pPr indent="-118110" lvl="6" marL="297180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7pPr>
            <a:lvl8pPr indent="-118109" lvl="7" marL="342900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8pPr>
            <a:lvl9pPr indent="-118109" lvl="8" marL="3886200" marR="0" rtl="0" algn="l">
              <a:spcBef>
                <a:spcPts val="240"/>
              </a:spcBef>
              <a:spcAft>
                <a:spcPts val="600"/>
              </a:spcAft>
              <a:buClr>
                <a:srgbClr val="1186C3"/>
              </a:buClr>
              <a:buSzPct val="145000"/>
              <a:buFont typeface="Arial"/>
              <a:buChar char="•"/>
              <a:defRPr b="0" i="0" sz="1200" u="none" cap="none" strike="noStrike">
                <a:solidFill>
                  <a:schemeClr val="dk1"/>
                </a:solidFill>
                <a:latin typeface="Corbel"/>
                <a:ea typeface="Corbel"/>
                <a:cs typeface="Corbel"/>
                <a:sym typeface="Corbel"/>
              </a:defRPr>
            </a:lvl9pPr>
          </a:lstStyle>
          <a:p/>
        </p:txBody>
      </p:sp>
      <p:sp>
        <p:nvSpPr>
          <p:cNvPr id="71" name="Shape 71"/>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72" name="Shape 72"/>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73" name="Shape 73"/>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a:solidFill>
                  <a:schemeClr val="dk1"/>
                </a:solidFill>
                <a:latin typeface="Corbel"/>
                <a:ea typeface="Corbel"/>
                <a:cs typeface="Corbel"/>
                <a:sym typeface="Corbe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4" name="Shape 74"/>
        <p:cNvGrpSpPr/>
        <p:nvPr/>
      </p:nvGrpSpPr>
      <p:grpSpPr>
        <a:xfrm>
          <a:off x="0" y="0"/>
          <a:ext cx="0" cy="0"/>
          <a:chOff x="0" y="0"/>
          <a:chExt cx="0" cy="0"/>
        </a:xfrm>
      </p:grpSpPr>
      <p:sp>
        <p:nvSpPr>
          <p:cNvPr id="75" name="Shape 75"/>
          <p:cNvSpPr txBox="1"/>
          <p:nvPr>
            <p:ph type="title"/>
          </p:nvPr>
        </p:nvSpPr>
        <p:spPr>
          <a:xfrm>
            <a:off x="1484311" y="685800"/>
            <a:ext cx="10018712" cy="175259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76" name="Shape 76"/>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77" name="Shape 77"/>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78" name="Shape 78"/>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a:solidFill>
                  <a:schemeClr val="dk1"/>
                </a:solidFill>
                <a:latin typeface="Corbel"/>
                <a:ea typeface="Corbel"/>
                <a:cs typeface="Corbel"/>
                <a:sym typeface="Corbe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9" name="Shape 79"/>
        <p:cNvGrpSpPr/>
        <p:nvPr/>
      </p:nvGrpSpPr>
      <p:grpSpPr>
        <a:xfrm>
          <a:off x="0" y="0"/>
          <a:ext cx="0" cy="0"/>
          <a:chOff x="0" y="0"/>
          <a:chExt cx="0" cy="0"/>
        </a:xfrm>
      </p:grpSpPr>
      <p:sp>
        <p:nvSpPr>
          <p:cNvPr id="80" name="Shape 80"/>
          <p:cNvSpPr txBox="1"/>
          <p:nvPr>
            <p:ph type="title"/>
          </p:nvPr>
        </p:nvSpPr>
        <p:spPr>
          <a:xfrm>
            <a:off x="1484312" y="1600200"/>
            <a:ext cx="3549121" cy="1371599"/>
          </a:xfrm>
          <a:prstGeom prst="rect">
            <a:avLst/>
          </a:prstGeom>
          <a:noFill/>
          <a:ln>
            <a:noFill/>
          </a:ln>
        </p:spPr>
        <p:txBody>
          <a:bodyPr anchorCtr="0" anchor="b" bIns="91425" lIns="91425" rIns="91425" tIns="91425"/>
          <a:lstStyle>
            <a:lvl1pPr indent="0" lvl="0" marL="0" marR="0" rtl="0" algn="ctr">
              <a:spcBef>
                <a:spcPts val="0"/>
              </a:spcBef>
              <a:buClr>
                <a:schemeClr val="dk1"/>
              </a:buClr>
              <a:buFont typeface="Corbel"/>
              <a:buNone/>
              <a:defRPr b="0" i="0" sz="24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81" name="Shape 81"/>
          <p:cNvSpPr txBox="1"/>
          <p:nvPr>
            <p:ph idx="1" type="body"/>
          </p:nvPr>
        </p:nvSpPr>
        <p:spPr>
          <a:xfrm>
            <a:off x="5262032" y="685799"/>
            <a:ext cx="6240989" cy="5105401"/>
          </a:xfrm>
          <a:prstGeom prst="rect">
            <a:avLst/>
          </a:prstGeom>
          <a:noFill/>
          <a:ln>
            <a:noFill/>
          </a:ln>
        </p:spPr>
        <p:txBody>
          <a:bodyPr anchorCtr="0" anchor="ctr" bIns="91425" lIns="91425" rIns="91425" tIns="91425"/>
          <a:lstStyle>
            <a:lvl1pPr indent="-101600" lvl="0" marL="285750" marR="0" rtl="0" algn="l">
              <a:spcBef>
                <a:spcPts val="400"/>
              </a:spcBef>
              <a:spcAft>
                <a:spcPts val="600"/>
              </a:spcAft>
              <a:buClr>
                <a:srgbClr val="1186C3"/>
              </a:buClr>
              <a:buSzPct val="145000"/>
              <a:buFont typeface="Arial"/>
              <a:buChar char="•"/>
              <a:defRPr b="0" i="0" sz="2000" u="none" cap="none" strike="noStrike">
                <a:solidFill>
                  <a:schemeClr val="dk1"/>
                </a:solidFill>
                <a:latin typeface="Corbel"/>
                <a:ea typeface="Corbel"/>
                <a:cs typeface="Corbel"/>
                <a:sym typeface="Corbel"/>
              </a:defRPr>
            </a:lvl1pPr>
            <a:lvl2pPr indent="-120015" lvl="1" marL="742950" marR="0" rtl="0" algn="l">
              <a:spcBef>
                <a:spcPts val="360"/>
              </a:spcBef>
              <a:spcAft>
                <a:spcPts val="600"/>
              </a:spcAft>
              <a:buClr>
                <a:srgbClr val="1186C3"/>
              </a:buClr>
              <a:buSzPct val="145000"/>
              <a:buFont typeface="Arial"/>
              <a:buChar char="•"/>
              <a:defRPr b="0" i="0" sz="1800" u="none" cap="none" strike="noStrike">
                <a:solidFill>
                  <a:schemeClr val="dk1"/>
                </a:solidFill>
                <a:latin typeface="Corbel"/>
                <a:ea typeface="Corbel"/>
                <a:cs typeface="Corbel"/>
                <a:sym typeface="Corbel"/>
              </a:defRPr>
            </a:lvl2pPr>
            <a:lvl3pPr indent="-138430" lvl="2" marL="1200150" marR="0" rtl="0" algn="l">
              <a:spcBef>
                <a:spcPts val="320"/>
              </a:spcBef>
              <a:spcAft>
                <a:spcPts val="600"/>
              </a:spcAft>
              <a:buClr>
                <a:srgbClr val="1186C3"/>
              </a:buClr>
              <a:buSzPct val="145000"/>
              <a:buFont typeface="Arial"/>
              <a:buChar char="•"/>
              <a:defRPr b="0" i="0" sz="1600" u="none" cap="none" strike="noStrike">
                <a:solidFill>
                  <a:schemeClr val="dk1"/>
                </a:solidFill>
                <a:latin typeface="Corbel"/>
                <a:ea typeface="Corbel"/>
                <a:cs typeface="Corbel"/>
                <a:sym typeface="Corbel"/>
              </a:defRPr>
            </a:lvl3pPr>
            <a:lvl4pPr indent="-42544" lvl="3" marL="154305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4pPr>
            <a:lvl5pPr indent="-42545" lvl="4" marL="200025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5pPr>
            <a:lvl6pPr indent="-99695" lvl="5" marL="25146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6pPr>
            <a:lvl7pPr indent="-99695" lvl="6" marL="29718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7pPr>
            <a:lvl8pPr indent="-99695" lvl="7" marL="34290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8pPr>
            <a:lvl9pPr indent="-99695" lvl="8" marL="38862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9pPr>
          </a:lstStyle>
          <a:p/>
        </p:txBody>
      </p:sp>
      <p:sp>
        <p:nvSpPr>
          <p:cNvPr id="82" name="Shape 82"/>
          <p:cNvSpPr txBox="1"/>
          <p:nvPr>
            <p:ph idx="2" type="body"/>
          </p:nvPr>
        </p:nvSpPr>
        <p:spPr>
          <a:xfrm>
            <a:off x="1484312" y="2971800"/>
            <a:ext cx="3549121" cy="1828800"/>
          </a:xfrm>
          <a:prstGeom prst="rect">
            <a:avLst/>
          </a:prstGeom>
          <a:noFill/>
          <a:ln>
            <a:noFill/>
          </a:ln>
        </p:spPr>
        <p:txBody>
          <a:bodyPr anchorCtr="0" anchor="ctr" bIns="91425" lIns="91425" rIns="91425" tIns="91425"/>
          <a:lstStyle>
            <a:lvl1pPr indent="0" lvl="0" marL="0" marR="0" rtl="0" algn="ctr">
              <a:spcBef>
                <a:spcPts val="320"/>
              </a:spcBef>
              <a:spcAft>
                <a:spcPts val="600"/>
              </a:spcAft>
              <a:buClr>
                <a:srgbClr val="1186C3"/>
              </a:buClr>
              <a:buFont typeface="Arial"/>
              <a:buNone/>
              <a:defRPr b="0" i="0" sz="1600" u="none" cap="none" strike="noStrike">
                <a:solidFill>
                  <a:schemeClr val="dk1"/>
                </a:solidFill>
                <a:latin typeface="Corbel"/>
                <a:ea typeface="Corbel"/>
                <a:cs typeface="Corbel"/>
                <a:sym typeface="Corbel"/>
              </a:defRPr>
            </a:lvl1pPr>
            <a:lvl2pPr indent="0" lvl="1" marL="457200" marR="0" rtl="0" algn="l">
              <a:spcBef>
                <a:spcPts val="240"/>
              </a:spcBef>
              <a:spcAft>
                <a:spcPts val="600"/>
              </a:spcAft>
              <a:buClr>
                <a:srgbClr val="1186C3"/>
              </a:buClr>
              <a:buFont typeface="Arial"/>
              <a:buNone/>
              <a:defRPr b="0" i="0" sz="1200" u="none" cap="none" strike="noStrike">
                <a:solidFill>
                  <a:schemeClr val="dk1"/>
                </a:solidFill>
                <a:latin typeface="Corbel"/>
                <a:ea typeface="Corbel"/>
                <a:cs typeface="Corbel"/>
                <a:sym typeface="Corbel"/>
              </a:defRPr>
            </a:lvl2pPr>
            <a:lvl3pPr indent="0" lvl="2" marL="914400" marR="0" rtl="0" algn="l">
              <a:spcBef>
                <a:spcPts val="200"/>
              </a:spcBef>
              <a:spcAft>
                <a:spcPts val="600"/>
              </a:spcAft>
              <a:buClr>
                <a:srgbClr val="1186C3"/>
              </a:buClr>
              <a:buFont typeface="Arial"/>
              <a:buNone/>
              <a:defRPr b="0" i="0" sz="1000" u="none" cap="none" strike="noStrike">
                <a:solidFill>
                  <a:schemeClr val="dk1"/>
                </a:solidFill>
                <a:latin typeface="Corbel"/>
                <a:ea typeface="Corbel"/>
                <a:cs typeface="Corbel"/>
                <a:sym typeface="Corbel"/>
              </a:defRPr>
            </a:lvl3pPr>
            <a:lvl4pPr indent="0" lvl="3" marL="13716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4pPr>
            <a:lvl5pPr indent="0" lvl="4" marL="18288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5pPr>
            <a:lvl6pPr indent="0" lvl="5" marL="22860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6pPr>
            <a:lvl7pPr indent="0" lvl="6" marL="27432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7pPr>
            <a:lvl8pPr indent="0" lvl="7" marL="32004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8pPr>
            <a:lvl9pPr indent="0" lvl="8" marL="3657600" marR="0" rtl="0" algn="l">
              <a:spcBef>
                <a:spcPts val="180"/>
              </a:spcBef>
              <a:spcAft>
                <a:spcPts val="600"/>
              </a:spcAft>
              <a:buClr>
                <a:srgbClr val="1186C3"/>
              </a:buClr>
              <a:buFont typeface="Arial"/>
              <a:buNone/>
              <a:defRPr b="0" i="0" sz="900" u="none" cap="none" strike="noStrike">
                <a:solidFill>
                  <a:schemeClr val="dk1"/>
                </a:solidFill>
                <a:latin typeface="Corbel"/>
                <a:ea typeface="Corbel"/>
                <a:cs typeface="Corbel"/>
                <a:sym typeface="Corbel"/>
              </a:defRPr>
            </a:lvl9pPr>
          </a:lstStyle>
          <a:p/>
        </p:txBody>
      </p:sp>
      <p:sp>
        <p:nvSpPr>
          <p:cNvPr id="83" name="Shape 83"/>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84" name="Shape 84"/>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85" name="Shape 85"/>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a:solidFill>
                  <a:schemeClr val="dk1"/>
                </a:solidFill>
                <a:latin typeface="Corbel"/>
                <a:ea typeface="Corbel"/>
                <a:cs typeface="Corbel"/>
                <a:sym typeface="Corbe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grpSp>
        <p:nvGrpSpPr>
          <p:cNvPr id="10" name="Shape 10"/>
          <p:cNvGrpSpPr/>
          <p:nvPr/>
        </p:nvGrpSpPr>
        <p:grpSpPr>
          <a:xfrm>
            <a:off x="150812" y="0"/>
            <a:ext cx="2436812" cy="6858000"/>
            <a:chOff x="1320800" y="0"/>
            <a:chExt cx="2436812" cy="6858000"/>
          </a:xfrm>
        </p:grpSpPr>
        <p:sp>
          <p:nvSpPr>
            <p:cNvPr id="11" name="Shape 11"/>
            <p:cNvSpPr/>
            <p:nvPr/>
          </p:nvSpPr>
          <p:spPr>
            <a:xfrm>
              <a:off x="1627187" y="0"/>
              <a:ext cx="1122363" cy="5329238"/>
            </a:xfrm>
            <a:custGeom>
              <a:pathLst>
                <a:path extrusionOk="0" h="120000" w="120000">
                  <a:moveTo>
                    <a:pt x="0" y="119034"/>
                  </a:moveTo>
                  <a:lnTo>
                    <a:pt x="26478" y="119999"/>
                  </a:lnTo>
                  <a:lnTo>
                    <a:pt x="120000" y="0"/>
                  </a:lnTo>
                  <a:lnTo>
                    <a:pt x="92842" y="0"/>
                  </a:lnTo>
                  <a:lnTo>
                    <a:pt x="0" y="119034"/>
                  </a:lnTo>
                  <a:close/>
                </a:path>
              </a:pathLst>
            </a:custGeom>
            <a:solidFill>
              <a:schemeClr val="accent1"/>
            </a:solidFill>
            <a:ln>
              <a:noFill/>
            </a:ln>
          </p:spPr>
        </p:sp>
        <p:sp>
          <p:nvSpPr>
            <p:cNvPr id="12" name="Shape 12"/>
            <p:cNvSpPr/>
            <p:nvPr/>
          </p:nvSpPr>
          <p:spPr>
            <a:xfrm>
              <a:off x="1320800" y="0"/>
              <a:ext cx="1117599" cy="5276849"/>
            </a:xfrm>
            <a:custGeom>
              <a:pathLst>
                <a:path extrusionOk="0" h="120000" w="120000">
                  <a:moveTo>
                    <a:pt x="120000" y="0"/>
                  </a:moveTo>
                  <a:lnTo>
                    <a:pt x="92897" y="0"/>
                  </a:lnTo>
                  <a:lnTo>
                    <a:pt x="0" y="119133"/>
                  </a:lnTo>
                  <a:lnTo>
                    <a:pt x="26761" y="120000"/>
                  </a:lnTo>
                  <a:lnTo>
                    <a:pt x="120000" y="0"/>
                  </a:lnTo>
                  <a:close/>
                </a:path>
              </a:pathLst>
            </a:custGeom>
            <a:solidFill>
              <a:srgbClr val="595959"/>
            </a:solidFill>
            <a:ln>
              <a:noFill/>
            </a:ln>
          </p:spPr>
        </p:sp>
        <p:sp>
          <p:nvSpPr>
            <p:cNvPr id="13" name="Shape 13"/>
            <p:cNvSpPr/>
            <p:nvPr/>
          </p:nvSpPr>
          <p:spPr>
            <a:xfrm>
              <a:off x="1320800" y="5238750"/>
              <a:ext cx="1228724" cy="1619249"/>
            </a:xfrm>
            <a:custGeom>
              <a:pathLst>
                <a:path extrusionOk="0" h="120000" w="120000">
                  <a:moveTo>
                    <a:pt x="0" y="0"/>
                  </a:moveTo>
                  <a:lnTo>
                    <a:pt x="114728" y="120000"/>
                  </a:lnTo>
                  <a:lnTo>
                    <a:pt x="120000" y="120000"/>
                  </a:lnTo>
                  <a:lnTo>
                    <a:pt x="0" y="0"/>
                  </a:lnTo>
                  <a:close/>
                </a:path>
              </a:pathLst>
            </a:custGeom>
            <a:solidFill>
              <a:srgbClr val="262626"/>
            </a:solidFill>
            <a:ln>
              <a:noFill/>
            </a:ln>
          </p:spPr>
        </p:sp>
        <p:sp>
          <p:nvSpPr>
            <p:cNvPr id="14" name="Shape 14"/>
            <p:cNvSpPr/>
            <p:nvPr/>
          </p:nvSpPr>
          <p:spPr>
            <a:xfrm>
              <a:off x="1627187" y="5291137"/>
              <a:ext cx="1495424" cy="1566863"/>
            </a:xfrm>
            <a:custGeom>
              <a:pathLst>
                <a:path extrusionOk="0" h="120000" w="120000">
                  <a:moveTo>
                    <a:pt x="0" y="0"/>
                  </a:moveTo>
                  <a:lnTo>
                    <a:pt x="115796" y="120000"/>
                  </a:lnTo>
                  <a:lnTo>
                    <a:pt x="120000" y="120000"/>
                  </a:lnTo>
                  <a:lnTo>
                    <a:pt x="0" y="0"/>
                  </a:lnTo>
                  <a:close/>
                </a:path>
              </a:pathLst>
            </a:custGeom>
            <a:solidFill>
              <a:srgbClr val="0B5982"/>
            </a:solidFill>
            <a:ln>
              <a:noFill/>
            </a:ln>
          </p:spPr>
        </p:sp>
        <p:sp>
          <p:nvSpPr>
            <p:cNvPr id="15" name="Shape 15"/>
            <p:cNvSpPr/>
            <p:nvPr/>
          </p:nvSpPr>
          <p:spPr>
            <a:xfrm>
              <a:off x="1627187" y="5286375"/>
              <a:ext cx="2130424" cy="1571624"/>
            </a:xfrm>
            <a:custGeom>
              <a:pathLst>
                <a:path extrusionOk="0" h="120000" w="120000">
                  <a:moveTo>
                    <a:pt x="0" y="363"/>
                  </a:moveTo>
                  <a:lnTo>
                    <a:pt x="84232" y="120000"/>
                  </a:lnTo>
                  <a:lnTo>
                    <a:pt x="120000" y="120000"/>
                  </a:lnTo>
                  <a:lnTo>
                    <a:pt x="13949" y="3272"/>
                  </a:lnTo>
                  <a:lnTo>
                    <a:pt x="0" y="0"/>
                  </a:lnTo>
                  <a:lnTo>
                    <a:pt x="0" y="363"/>
                  </a:lnTo>
                  <a:close/>
                </a:path>
              </a:pathLst>
            </a:custGeom>
            <a:solidFill>
              <a:srgbClr val="1186C3"/>
            </a:solidFill>
            <a:ln>
              <a:noFill/>
            </a:ln>
          </p:spPr>
        </p:sp>
        <p:sp>
          <p:nvSpPr>
            <p:cNvPr id="16" name="Shape 16"/>
            <p:cNvSpPr/>
            <p:nvPr/>
          </p:nvSpPr>
          <p:spPr>
            <a:xfrm>
              <a:off x="1320800" y="5238750"/>
              <a:ext cx="1695450" cy="1619249"/>
            </a:xfrm>
            <a:custGeom>
              <a:pathLst>
                <a:path extrusionOk="0" h="120000" w="120000">
                  <a:moveTo>
                    <a:pt x="120000" y="120000"/>
                  </a:moveTo>
                  <a:lnTo>
                    <a:pt x="20674" y="7058"/>
                  </a:lnTo>
                  <a:lnTo>
                    <a:pt x="17303" y="3176"/>
                  </a:lnTo>
                  <a:lnTo>
                    <a:pt x="17640" y="3176"/>
                  </a:lnTo>
                  <a:lnTo>
                    <a:pt x="17640" y="2823"/>
                  </a:lnTo>
                  <a:lnTo>
                    <a:pt x="17303" y="2823"/>
                  </a:lnTo>
                  <a:lnTo>
                    <a:pt x="0" y="0"/>
                  </a:lnTo>
                  <a:lnTo>
                    <a:pt x="0" y="0"/>
                  </a:lnTo>
                  <a:lnTo>
                    <a:pt x="86966" y="120000"/>
                  </a:lnTo>
                  <a:lnTo>
                    <a:pt x="120000" y="120000"/>
                  </a:lnTo>
                  <a:close/>
                </a:path>
              </a:pathLst>
            </a:custGeom>
            <a:solidFill>
              <a:srgbClr val="3F3F3F"/>
            </a:solidFill>
            <a:ln>
              <a:noFill/>
            </a:ln>
          </p:spPr>
        </p:sp>
      </p:grpSp>
      <p:sp>
        <p:nvSpPr>
          <p:cNvPr id="17" name="Shape 17"/>
          <p:cNvSpPr txBox="1"/>
          <p:nvPr>
            <p:ph type="title"/>
          </p:nvPr>
        </p:nvSpPr>
        <p:spPr>
          <a:xfrm>
            <a:off x="1484311" y="685800"/>
            <a:ext cx="10018712" cy="1752599"/>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orbel"/>
              <a:buNone/>
              <a:defRPr b="0" i="0" sz="4000" u="none" cap="none" strike="noStrike">
                <a:solidFill>
                  <a:schemeClr val="dk1"/>
                </a:solidFill>
                <a:latin typeface="Corbel"/>
                <a:ea typeface="Corbel"/>
                <a:cs typeface="Corbel"/>
                <a:sym typeface="Corbe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8" name="Shape 18"/>
          <p:cNvSpPr txBox="1"/>
          <p:nvPr>
            <p:ph idx="1" type="body"/>
          </p:nvPr>
        </p:nvSpPr>
        <p:spPr>
          <a:xfrm>
            <a:off x="1484309" y="2666999"/>
            <a:ext cx="10018712" cy="3124200"/>
          </a:xfrm>
          <a:prstGeom prst="rect">
            <a:avLst/>
          </a:prstGeom>
          <a:noFill/>
          <a:ln>
            <a:noFill/>
          </a:ln>
        </p:spPr>
        <p:txBody>
          <a:bodyPr anchorCtr="0" anchor="ctr" bIns="91425" lIns="91425" rIns="91425" tIns="91425"/>
          <a:lstStyle>
            <a:lvl1pPr indent="-64770" lvl="0" marL="285750" marR="0" rtl="0" algn="l">
              <a:spcBef>
                <a:spcPts val="480"/>
              </a:spcBef>
              <a:spcAft>
                <a:spcPts val="600"/>
              </a:spcAft>
              <a:buClr>
                <a:srgbClr val="1186C3"/>
              </a:buClr>
              <a:buSzPct val="145000"/>
              <a:buFont typeface="Arial"/>
              <a:buChar char="•"/>
              <a:defRPr b="0" i="0" sz="2400" u="none" cap="none" strike="noStrike">
                <a:solidFill>
                  <a:schemeClr val="dk1"/>
                </a:solidFill>
                <a:latin typeface="Corbel"/>
                <a:ea typeface="Corbel"/>
                <a:cs typeface="Corbel"/>
                <a:sym typeface="Corbel"/>
              </a:defRPr>
            </a:lvl1pPr>
            <a:lvl2pPr indent="-101600" lvl="1" marL="742950" marR="0" rtl="0" algn="l">
              <a:spcBef>
                <a:spcPts val="400"/>
              </a:spcBef>
              <a:spcAft>
                <a:spcPts val="600"/>
              </a:spcAft>
              <a:buClr>
                <a:srgbClr val="1186C3"/>
              </a:buClr>
              <a:buSzPct val="145000"/>
              <a:buFont typeface="Arial"/>
              <a:buChar char="•"/>
              <a:defRPr b="0" i="0" sz="2000" u="none" cap="none" strike="noStrike">
                <a:solidFill>
                  <a:schemeClr val="dk1"/>
                </a:solidFill>
                <a:latin typeface="Corbel"/>
                <a:ea typeface="Corbel"/>
                <a:cs typeface="Corbel"/>
                <a:sym typeface="Corbel"/>
              </a:defRPr>
            </a:lvl2pPr>
            <a:lvl3pPr indent="-120014" lvl="2" marL="1200150" marR="0" rtl="0" algn="l">
              <a:spcBef>
                <a:spcPts val="360"/>
              </a:spcBef>
              <a:spcAft>
                <a:spcPts val="600"/>
              </a:spcAft>
              <a:buClr>
                <a:srgbClr val="1186C3"/>
              </a:buClr>
              <a:buSzPct val="145000"/>
              <a:buFont typeface="Arial"/>
              <a:buChar char="•"/>
              <a:defRPr b="0" i="0" sz="1800" u="none" cap="none" strike="noStrike">
                <a:solidFill>
                  <a:schemeClr val="dk1"/>
                </a:solidFill>
                <a:latin typeface="Corbel"/>
                <a:ea typeface="Corbel"/>
                <a:cs typeface="Corbel"/>
                <a:sym typeface="Corbel"/>
              </a:defRPr>
            </a:lvl3pPr>
            <a:lvl4pPr indent="-24130" lvl="3" marL="1543050" marR="0" rtl="0" algn="l">
              <a:spcBef>
                <a:spcPts val="320"/>
              </a:spcBef>
              <a:spcAft>
                <a:spcPts val="600"/>
              </a:spcAft>
              <a:buClr>
                <a:srgbClr val="1186C3"/>
              </a:buClr>
              <a:buSzPct val="145000"/>
              <a:buFont typeface="Arial"/>
              <a:buChar char="•"/>
              <a:defRPr b="0" i="0" sz="1600" u="none" cap="none" strike="noStrike">
                <a:solidFill>
                  <a:schemeClr val="dk1"/>
                </a:solidFill>
                <a:latin typeface="Corbel"/>
                <a:ea typeface="Corbel"/>
                <a:cs typeface="Corbel"/>
                <a:sym typeface="Corbel"/>
              </a:defRPr>
            </a:lvl4pPr>
            <a:lvl5pPr indent="-42545" lvl="4" marL="200025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5pPr>
            <a:lvl6pPr indent="-99695" lvl="5" marL="25146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6pPr>
            <a:lvl7pPr indent="-99695" lvl="6" marL="29718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7pPr>
            <a:lvl8pPr indent="-99695" lvl="7" marL="34290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8pPr>
            <a:lvl9pPr indent="-99695" lvl="8" marL="3886200" marR="0" rtl="0" algn="l">
              <a:spcBef>
                <a:spcPts val="280"/>
              </a:spcBef>
              <a:spcAft>
                <a:spcPts val="600"/>
              </a:spcAft>
              <a:buClr>
                <a:srgbClr val="1186C3"/>
              </a:buClr>
              <a:buSzPct val="145000"/>
              <a:buFont typeface="Arial"/>
              <a:buChar char="•"/>
              <a:defRPr b="0" i="0" sz="1400" u="none" cap="none" strike="noStrike">
                <a:solidFill>
                  <a:schemeClr val="dk1"/>
                </a:solidFill>
                <a:latin typeface="Corbel"/>
                <a:ea typeface="Corbel"/>
                <a:cs typeface="Corbel"/>
                <a:sym typeface="Corbel"/>
              </a:defRPr>
            </a:lvl9pPr>
          </a:lstStyle>
          <a:p/>
        </p:txBody>
      </p:sp>
      <p:sp>
        <p:nvSpPr>
          <p:cNvPr id="19" name="Shape 19"/>
          <p:cNvSpPr txBox="1"/>
          <p:nvPr>
            <p:ph idx="10" type="dt"/>
          </p:nvPr>
        </p:nvSpPr>
        <p:spPr>
          <a:xfrm>
            <a:off x="9732656" y="5883275"/>
            <a:ext cx="1143000" cy="365125"/>
          </a:xfrm>
          <a:prstGeom prst="rect">
            <a:avLst/>
          </a:prstGeom>
          <a:noFill/>
          <a:ln>
            <a:noFill/>
          </a:ln>
        </p:spPr>
        <p:txBody>
          <a:bodyPr anchorCtr="0" anchor="ctr" bIns="91425" lIns="91425" rIns="91425" tIns="91425"/>
          <a:lstStyle>
            <a:lvl1pPr indent="0" lvl="0" marL="0" marR="0" rtl="0" algn="r">
              <a:spcBef>
                <a:spcPts val="0"/>
              </a:spcBef>
              <a:buNone/>
              <a:defRPr b="0" i="0" sz="1000" u="none" cap="none" strike="noStrike">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20" name="Shape 20"/>
          <p:cNvSpPr txBox="1"/>
          <p:nvPr>
            <p:ph idx="11" type="ftr"/>
          </p:nvPr>
        </p:nvSpPr>
        <p:spPr>
          <a:xfrm>
            <a:off x="2572278" y="5883275"/>
            <a:ext cx="7084176" cy="365125"/>
          </a:xfrm>
          <a:prstGeom prst="rect">
            <a:avLst/>
          </a:prstGeom>
          <a:noFill/>
          <a:ln>
            <a:noFill/>
          </a:ln>
        </p:spPr>
        <p:txBody>
          <a:bodyPr anchorCtr="0" anchor="ctr" bIns="91425" lIns="91425" rIns="91425" tIns="91425"/>
          <a:lstStyle>
            <a:lvl1pPr indent="0" lvl="0" marL="0" marR="0" rtl="0" algn="l">
              <a:spcBef>
                <a:spcPts val="0"/>
              </a:spcBef>
              <a:buNone/>
              <a:defRPr b="0" i="0" sz="1000" u="none" cap="none" strike="noStrike">
                <a:solidFill>
                  <a:schemeClr val="dk1"/>
                </a:solidFill>
                <a:latin typeface="Corbel"/>
                <a:ea typeface="Corbel"/>
                <a:cs typeface="Corbel"/>
                <a:sym typeface="Corbel"/>
              </a:defRPr>
            </a:lvl1pPr>
            <a:lvl2pPr indent="0" lvl="1" marL="457200" marR="0" rtl="0" algn="l">
              <a:spcBef>
                <a:spcPts val="0"/>
              </a:spcBef>
              <a:buNone/>
              <a:defRPr b="0" i="0" sz="1800" u="none" cap="none" strike="noStrike">
                <a:solidFill>
                  <a:schemeClr val="dk1"/>
                </a:solidFill>
                <a:latin typeface="Corbel"/>
                <a:ea typeface="Corbel"/>
                <a:cs typeface="Corbel"/>
                <a:sym typeface="Corbel"/>
              </a:defRPr>
            </a:lvl2pPr>
            <a:lvl3pPr indent="0" lvl="2" marL="914400" marR="0" rtl="0" algn="l">
              <a:spcBef>
                <a:spcPts val="0"/>
              </a:spcBef>
              <a:buNone/>
              <a:defRPr b="0" i="0" sz="1800" u="none" cap="none" strike="noStrike">
                <a:solidFill>
                  <a:schemeClr val="dk1"/>
                </a:solidFill>
                <a:latin typeface="Corbel"/>
                <a:ea typeface="Corbel"/>
                <a:cs typeface="Corbel"/>
                <a:sym typeface="Corbel"/>
              </a:defRPr>
            </a:lvl3pPr>
            <a:lvl4pPr indent="0" lvl="3" marL="1371600" marR="0" rtl="0" algn="l">
              <a:spcBef>
                <a:spcPts val="0"/>
              </a:spcBef>
              <a:buNone/>
              <a:defRPr b="0" i="0" sz="1800" u="none" cap="none" strike="noStrike">
                <a:solidFill>
                  <a:schemeClr val="dk1"/>
                </a:solidFill>
                <a:latin typeface="Corbel"/>
                <a:ea typeface="Corbel"/>
                <a:cs typeface="Corbel"/>
                <a:sym typeface="Corbel"/>
              </a:defRPr>
            </a:lvl4pPr>
            <a:lvl5pPr indent="0" lvl="4" marL="1828800" marR="0" rtl="0" algn="l">
              <a:spcBef>
                <a:spcPts val="0"/>
              </a:spcBef>
              <a:buNone/>
              <a:defRPr b="0" i="0" sz="1800" u="none" cap="none" strike="noStrike">
                <a:solidFill>
                  <a:schemeClr val="dk1"/>
                </a:solidFill>
                <a:latin typeface="Corbel"/>
                <a:ea typeface="Corbel"/>
                <a:cs typeface="Corbel"/>
                <a:sym typeface="Corbel"/>
              </a:defRPr>
            </a:lvl5pPr>
            <a:lvl6pPr indent="0" lvl="5" marL="2286000" marR="0" rtl="0" algn="l">
              <a:spcBef>
                <a:spcPts val="0"/>
              </a:spcBef>
              <a:buNone/>
              <a:defRPr b="0" i="0" sz="1800" u="none" cap="none" strike="noStrike">
                <a:solidFill>
                  <a:schemeClr val="dk1"/>
                </a:solidFill>
                <a:latin typeface="Corbel"/>
                <a:ea typeface="Corbel"/>
                <a:cs typeface="Corbel"/>
                <a:sym typeface="Corbel"/>
              </a:defRPr>
            </a:lvl6pPr>
            <a:lvl7pPr indent="0" lvl="6" marL="2743200" marR="0" rtl="0" algn="l">
              <a:spcBef>
                <a:spcPts val="0"/>
              </a:spcBef>
              <a:buNone/>
              <a:defRPr b="0" i="0" sz="1800" u="none" cap="none" strike="noStrike">
                <a:solidFill>
                  <a:schemeClr val="dk1"/>
                </a:solidFill>
                <a:latin typeface="Corbel"/>
                <a:ea typeface="Corbel"/>
                <a:cs typeface="Corbel"/>
                <a:sym typeface="Corbel"/>
              </a:defRPr>
            </a:lvl7pPr>
            <a:lvl8pPr indent="0" lvl="7" marL="3200400" marR="0" rtl="0" algn="l">
              <a:spcBef>
                <a:spcPts val="0"/>
              </a:spcBef>
              <a:buNone/>
              <a:defRPr b="0" i="0" sz="1800" u="none" cap="none" strike="noStrike">
                <a:solidFill>
                  <a:schemeClr val="dk1"/>
                </a:solidFill>
                <a:latin typeface="Corbel"/>
                <a:ea typeface="Corbel"/>
                <a:cs typeface="Corbel"/>
                <a:sym typeface="Corbel"/>
              </a:defRPr>
            </a:lvl8pPr>
            <a:lvl9pPr indent="0" lvl="8" marL="3657600" marR="0" rtl="0" algn="l">
              <a:spcBef>
                <a:spcPts val="0"/>
              </a:spcBef>
              <a:buNone/>
              <a:defRPr b="0" i="0" sz="1800" u="none" cap="none" strike="noStrike">
                <a:solidFill>
                  <a:schemeClr val="dk1"/>
                </a:solidFill>
                <a:latin typeface="Corbel"/>
                <a:ea typeface="Corbel"/>
                <a:cs typeface="Corbel"/>
                <a:sym typeface="Corbel"/>
              </a:defRPr>
            </a:lvl9pPr>
          </a:lstStyle>
          <a:p/>
        </p:txBody>
      </p:sp>
      <p:sp>
        <p:nvSpPr>
          <p:cNvPr id="21" name="Shape 21"/>
          <p:cNvSpPr txBox="1"/>
          <p:nvPr>
            <p:ph idx="12" type="sldNum"/>
          </p:nvPr>
        </p:nvSpPr>
        <p:spPr>
          <a:xfrm>
            <a:off x="10951856" y="5883275"/>
            <a:ext cx="551166"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000" u="none" cap="none" strike="noStrike">
                <a:solidFill>
                  <a:schemeClr val="dk1"/>
                </a:solidFill>
                <a:latin typeface="Corbel"/>
                <a:ea typeface="Corbel"/>
                <a:cs typeface="Corbel"/>
                <a:sym typeface="Corbe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5" name="Shape 145"/>
        <p:cNvGrpSpPr/>
        <p:nvPr/>
      </p:nvGrpSpPr>
      <p:grpSpPr>
        <a:xfrm>
          <a:off x="0" y="0"/>
          <a:ext cx="0" cy="0"/>
          <a:chOff x="0" y="0"/>
          <a:chExt cx="0" cy="0"/>
        </a:xfrm>
      </p:grpSpPr>
      <p:sp>
        <p:nvSpPr>
          <p:cNvPr id="146" name="Shape 146"/>
          <p:cNvSpPr txBox="1"/>
          <p:nvPr>
            <p:ph type="ctrTitle"/>
          </p:nvPr>
        </p:nvSpPr>
        <p:spPr>
          <a:xfrm>
            <a:off x="1395663" y="1380067"/>
            <a:ext cx="11069885" cy="2616198"/>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1" i="0" lang="en-US" sz="3600" u="none" cap="none" strike="noStrike">
                <a:solidFill>
                  <a:schemeClr val="dk1"/>
                </a:solidFill>
                <a:latin typeface="Arial"/>
                <a:ea typeface="Arial"/>
                <a:cs typeface="Arial"/>
                <a:sym typeface="Arial"/>
              </a:rPr>
              <a:t>Automated Vehicle Anti-Theft Security System</a:t>
            </a:r>
          </a:p>
        </p:txBody>
      </p:sp>
      <p:sp>
        <p:nvSpPr>
          <p:cNvPr id="147" name="Shape 147"/>
          <p:cNvSpPr txBox="1"/>
          <p:nvPr>
            <p:ph idx="1" type="subTitle"/>
          </p:nvPr>
        </p:nvSpPr>
        <p:spPr>
          <a:xfrm>
            <a:off x="4618650" y="3803750"/>
            <a:ext cx="5665200" cy="2260200"/>
          </a:xfrm>
          <a:prstGeom prst="rect">
            <a:avLst/>
          </a:prstGeom>
          <a:noFill/>
          <a:ln>
            <a:noFill/>
          </a:ln>
        </p:spPr>
        <p:txBody>
          <a:bodyPr anchorCtr="0" anchor="t" bIns="45700" lIns="91425" rIns="91425" tIns="45700">
            <a:noAutofit/>
          </a:bodyPr>
          <a:lstStyle/>
          <a:p>
            <a:pPr indent="0" lvl="0" marL="0" marR="0" rtl="0" algn="r">
              <a:lnSpc>
                <a:spcPct val="90000"/>
              </a:lnSpc>
              <a:spcBef>
                <a:spcPts val="0"/>
              </a:spcBef>
              <a:spcAft>
                <a:spcPts val="0"/>
              </a:spcAft>
              <a:buClr>
                <a:srgbClr val="1186C3"/>
              </a:buClr>
              <a:buSzPct val="25000"/>
              <a:buFont typeface="Arial"/>
              <a:buNone/>
            </a:pPr>
            <a:r>
              <a:rPr b="1" i="0" lang="en-US" sz="2220" u="none" cap="none" strike="noStrike">
                <a:solidFill>
                  <a:schemeClr val="dk1"/>
                </a:solidFill>
                <a:latin typeface="Arial"/>
                <a:ea typeface="Arial"/>
                <a:cs typeface="Arial"/>
                <a:sym typeface="Arial"/>
              </a:rPr>
              <a:t>Group 15</a:t>
            </a:r>
          </a:p>
          <a:p>
            <a:pPr indent="0" lvl="0" marL="0" marR="0" rtl="0" algn="r">
              <a:lnSpc>
                <a:spcPct val="90000"/>
              </a:lnSpc>
              <a:spcBef>
                <a:spcPts val="1044"/>
              </a:spcBef>
              <a:spcAft>
                <a:spcPts val="0"/>
              </a:spcAft>
              <a:buClr>
                <a:srgbClr val="1186C3"/>
              </a:buClr>
              <a:buSzPct val="25000"/>
              <a:buFont typeface="Arial"/>
              <a:buNone/>
            </a:pPr>
            <a:r>
              <a:rPr b="0" i="0" lang="en-US" sz="2220" u="none" cap="none" strike="noStrike">
                <a:solidFill>
                  <a:schemeClr val="dk1"/>
                </a:solidFill>
                <a:latin typeface="Arial"/>
                <a:ea typeface="Arial"/>
                <a:cs typeface="Arial"/>
                <a:sym typeface="Arial"/>
              </a:rPr>
              <a:t>Adam Hadiji-Electrical</a:t>
            </a:r>
            <a:r>
              <a:rPr lang="en-US" sz="2220">
                <a:latin typeface="Arial"/>
                <a:ea typeface="Arial"/>
                <a:cs typeface="Arial"/>
                <a:sym typeface="Arial"/>
              </a:rPr>
              <a:t> Engineering</a:t>
            </a:r>
            <a:r>
              <a:rPr b="0" i="0" lang="en-US" sz="2220" u="none" cap="none" strike="noStrike">
                <a:solidFill>
                  <a:schemeClr val="dk1"/>
                </a:solidFill>
                <a:latin typeface="Arial"/>
                <a:ea typeface="Arial"/>
                <a:cs typeface="Arial"/>
                <a:sym typeface="Arial"/>
              </a:rPr>
              <a:t> </a:t>
            </a:r>
          </a:p>
          <a:p>
            <a:pPr indent="0" lvl="0" marL="0" marR="0" rtl="0" algn="r">
              <a:lnSpc>
                <a:spcPct val="90000"/>
              </a:lnSpc>
              <a:spcBef>
                <a:spcPts val="1044"/>
              </a:spcBef>
              <a:spcAft>
                <a:spcPts val="0"/>
              </a:spcAft>
              <a:buClr>
                <a:srgbClr val="1186C3"/>
              </a:buClr>
              <a:buSzPct val="25000"/>
              <a:buFont typeface="Arial"/>
              <a:buNone/>
            </a:pPr>
            <a:r>
              <a:rPr b="0" i="0" lang="en-US" sz="2220" u="none" cap="none" strike="noStrike">
                <a:solidFill>
                  <a:schemeClr val="dk1"/>
                </a:solidFill>
                <a:latin typeface="Arial"/>
                <a:ea typeface="Arial"/>
                <a:cs typeface="Arial"/>
                <a:sym typeface="Arial"/>
              </a:rPr>
              <a:t>Sean Perraud-</a:t>
            </a:r>
            <a:r>
              <a:rPr lang="en-US" sz="2220">
                <a:latin typeface="Arial"/>
                <a:ea typeface="Arial"/>
                <a:cs typeface="Arial"/>
                <a:sym typeface="Arial"/>
              </a:rPr>
              <a:t>Electrical Engineering</a:t>
            </a:r>
          </a:p>
          <a:p>
            <a:pPr lvl="0" rtl="0">
              <a:lnSpc>
                <a:spcPct val="90000"/>
              </a:lnSpc>
              <a:spcBef>
                <a:spcPts val="1044"/>
              </a:spcBef>
              <a:spcAft>
                <a:spcPts val="0"/>
              </a:spcAft>
              <a:buClr>
                <a:srgbClr val="1186C3"/>
              </a:buClr>
              <a:buSzPct val="25000"/>
              <a:buFont typeface="Arial"/>
              <a:buNone/>
            </a:pPr>
            <a:r>
              <a:rPr lang="en-US" sz="2220">
                <a:latin typeface="Arial"/>
                <a:ea typeface="Arial"/>
                <a:cs typeface="Arial"/>
                <a:sym typeface="Arial"/>
              </a:rPr>
              <a:t>Gerardo Pineda-Computer Engineering</a:t>
            </a:r>
          </a:p>
          <a:p>
            <a:pPr indent="0" lvl="0" marL="0" marR="0" rtl="0" algn="r">
              <a:lnSpc>
                <a:spcPct val="90000"/>
              </a:lnSpc>
              <a:spcBef>
                <a:spcPts val="1044"/>
              </a:spcBef>
              <a:spcAft>
                <a:spcPts val="0"/>
              </a:spcAft>
              <a:buClr>
                <a:srgbClr val="1186C3"/>
              </a:buClr>
              <a:buSzPct val="25000"/>
              <a:buFont typeface="Arial"/>
              <a:buNone/>
            </a:pPr>
            <a:r>
              <a:rPr b="0" i="0" lang="en-US" sz="2220" u="none" cap="none" strike="noStrike">
                <a:solidFill>
                  <a:schemeClr val="dk1"/>
                </a:solidFill>
                <a:latin typeface="Arial"/>
                <a:ea typeface="Arial"/>
                <a:cs typeface="Arial"/>
                <a:sym typeface="Arial"/>
              </a:rPr>
              <a:t>Benjamin Hochstadt-Compute</a:t>
            </a:r>
            <a:r>
              <a:rPr lang="en-US" sz="2220">
                <a:latin typeface="Arial"/>
                <a:ea typeface="Arial"/>
                <a:cs typeface="Arial"/>
                <a:sym typeface="Arial"/>
              </a:rPr>
              <a:t>r Engineering</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4113989" y="-844420"/>
            <a:ext cx="3932237" cy="1600199"/>
          </a:xfrm>
          <a:prstGeom prst="rect">
            <a:avLst/>
          </a:prstGeom>
          <a:noFill/>
          <a:ln>
            <a:noFill/>
          </a:ln>
        </p:spPr>
        <p:txBody>
          <a:bodyPr anchorCtr="0" anchor="b"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Audio Speakers</a:t>
            </a:r>
          </a:p>
        </p:txBody>
      </p:sp>
      <p:sp>
        <p:nvSpPr>
          <p:cNvPr id="216" name="Shape 216"/>
          <p:cNvSpPr txBox="1"/>
          <p:nvPr>
            <p:ph idx="1" type="body"/>
          </p:nvPr>
        </p:nvSpPr>
        <p:spPr>
          <a:xfrm>
            <a:off x="7070950" y="511449"/>
            <a:ext cx="3932237" cy="3811588"/>
          </a:xfrm>
          <a:prstGeom prst="rect">
            <a:avLst/>
          </a:prstGeom>
          <a:noFill/>
          <a:ln>
            <a:noFill/>
          </a:ln>
        </p:spPr>
        <p:txBody>
          <a:bodyPr anchorCtr="0" anchor="ctr" bIns="45700" lIns="91425" rIns="91425" tIns="45700">
            <a:noAutofit/>
          </a:bodyPr>
          <a:lstStyle/>
          <a:p>
            <a:pPr indent="-285750" lvl="0" marL="285750" marR="0" rtl="0" algn="l">
              <a:spcBef>
                <a:spcPts val="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Raspberry Pi has low power output for audio jack</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USB powered speaker preferable</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Produce loud and clear audio</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Cost efficient</a:t>
            </a:r>
          </a:p>
          <a:p>
            <a:pPr indent="-285750" lvl="0" marL="285750" marR="0" rtl="0" algn="ctr">
              <a:spcBef>
                <a:spcPts val="960"/>
              </a:spcBef>
              <a:spcAft>
                <a:spcPts val="0"/>
              </a:spcAft>
              <a:buClr>
                <a:srgbClr val="1186C3"/>
              </a:buClr>
              <a:buSzPct val="1450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217" name="Shape 217"/>
          <p:cNvGraphicFramePr/>
          <p:nvPr/>
        </p:nvGraphicFramePr>
        <p:xfrm>
          <a:off x="524133" y="1031032"/>
          <a:ext cx="3000000" cy="3000000"/>
        </p:xfrm>
        <a:graphic>
          <a:graphicData uri="http://schemas.openxmlformats.org/drawingml/2006/table">
            <a:tbl>
              <a:tblPr bandRow="1" firstCol="1" firstRow="1">
                <a:noFill/>
                <a:tableStyleId>{F1D6D9C9-5698-437F-9368-A34D6E560A13}</a:tableStyleId>
              </a:tblPr>
              <a:tblGrid>
                <a:gridCol w="1603900"/>
                <a:gridCol w="1566300"/>
                <a:gridCol w="1394925"/>
              </a:tblGrid>
              <a:tr h="484875">
                <a:tc>
                  <a:txBody>
                    <a:bodyPr>
                      <a:noAutofit/>
                    </a:bodyPr>
                    <a:lstStyle/>
                    <a:p>
                      <a:pPr indent="0" lvl="0" marL="0" marR="0" rtl="0" algn="ctr">
                        <a:lnSpc>
                          <a:spcPct val="107000"/>
                        </a:lnSpc>
                        <a:spcBef>
                          <a:spcPts val="0"/>
                        </a:spcBef>
                        <a:spcAft>
                          <a:spcPts val="0"/>
                        </a:spcAft>
                        <a:buSzPct val="25000"/>
                        <a:buNone/>
                      </a:pPr>
                      <a:r>
                        <a:rPr lang="en-US" sz="1200"/>
                        <a:t>Model</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USB HP-1800</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Logitech Z-130</a:t>
                      </a:r>
                    </a:p>
                  </a:txBody>
                  <a:tcPr marT="0" marB="0" marR="68575" marL="68575"/>
                </a:tc>
              </a:tr>
              <a:tr h="484875">
                <a:tc>
                  <a:txBody>
                    <a:bodyPr>
                      <a:noAutofit/>
                    </a:bodyPr>
                    <a:lstStyle/>
                    <a:p>
                      <a:pPr indent="0" lvl="0" marL="0" marR="0" rtl="0" algn="ctr">
                        <a:lnSpc>
                          <a:spcPct val="107000"/>
                        </a:lnSpc>
                        <a:spcBef>
                          <a:spcPts val="0"/>
                        </a:spcBef>
                        <a:spcAft>
                          <a:spcPts val="0"/>
                        </a:spcAft>
                        <a:buSzPct val="25000"/>
                        <a:buNone/>
                      </a:pPr>
                      <a:r>
                        <a:rPr lang="en-US" sz="1200"/>
                        <a:t>Operating Voltage</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5 V</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Low</a:t>
                      </a:r>
                    </a:p>
                  </a:txBody>
                  <a:tcPr marT="0" marB="0" marR="68575" marL="68575"/>
                </a:tc>
              </a:tr>
              <a:tr h="992150">
                <a:tc>
                  <a:txBody>
                    <a:bodyPr>
                      <a:noAutofit/>
                    </a:bodyPr>
                    <a:lstStyle/>
                    <a:p>
                      <a:pPr indent="0" lvl="0" marL="0" marR="0" rtl="0" algn="ctr">
                        <a:lnSpc>
                          <a:spcPct val="107000"/>
                        </a:lnSpc>
                        <a:spcBef>
                          <a:spcPts val="0"/>
                        </a:spcBef>
                        <a:spcAft>
                          <a:spcPts val="0"/>
                        </a:spcAft>
                        <a:buSzPct val="25000"/>
                        <a:buNone/>
                      </a:pPr>
                      <a:r>
                        <a:rPr lang="en-US" sz="1200"/>
                        <a:t>Frequency Response</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100 Hz – 18 kHz</a:t>
                      </a:r>
                    </a:p>
                    <a:p>
                      <a:pPr indent="0" lvl="0" marL="0" marR="0" rtl="0" algn="ctr">
                        <a:lnSpc>
                          <a:spcPct val="107000"/>
                        </a:lnSpc>
                        <a:spcBef>
                          <a:spcPts val="0"/>
                        </a:spcBef>
                        <a:spcAft>
                          <a:spcPts val="0"/>
                        </a:spcAft>
                        <a:buSzPct val="25000"/>
                        <a:buNone/>
                      </a:pPr>
                      <a:r>
                        <a:rPr lang="en-US" sz="1200"/>
                        <a:t>@ 3Watts</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80 Hz – 18 kHz</a:t>
                      </a:r>
                    </a:p>
                    <a:p>
                      <a:pPr indent="0" lvl="0" marL="0" marR="0" rtl="0" algn="ctr">
                        <a:lnSpc>
                          <a:spcPct val="107000"/>
                        </a:lnSpc>
                        <a:spcBef>
                          <a:spcPts val="0"/>
                        </a:spcBef>
                        <a:spcAft>
                          <a:spcPts val="0"/>
                        </a:spcAft>
                        <a:buSzPct val="25000"/>
                        <a:buNone/>
                      </a:pPr>
                      <a:r>
                        <a:rPr lang="en-US" sz="1200"/>
                        <a:t>@ 5 W-10 W max</a:t>
                      </a:r>
                    </a:p>
                  </a:txBody>
                  <a:tcPr marT="0" marB="0" marR="68575" marL="68575"/>
                </a:tc>
              </a:tr>
              <a:tr h="484875">
                <a:tc>
                  <a:txBody>
                    <a:bodyPr>
                      <a:noAutofit/>
                    </a:bodyPr>
                    <a:lstStyle/>
                    <a:p>
                      <a:pPr indent="0" lvl="0" marL="0" marR="0" rtl="0" algn="ctr">
                        <a:lnSpc>
                          <a:spcPct val="107000"/>
                        </a:lnSpc>
                        <a:spcBef>
                          <a:spcPts val="0"/>
                        </a:spcBef>
                        <a:spcAft>
                          <a:spcPts val="0"/>
                        </a:spcAft>
                        <a:buSzPct val="25000"/>
                        <a:buNone/>
                      </a:pPr>
                      <a:r>
                        <a:rPr lang="en-US" sz="1200"/>
                        <a:t>Impedance</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4 Ohm</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≈8 Ohm</a:t>
                      </a:r>
                    </a:p>
                  </a:txBody>
                  <a:tcPr marT="0" marB="0" marR="68575" marL="68575"/>
                </a:tc>
              </a:tr>
              <a:tr h="484875">
                <a:tc>
                  <a:txBody>
                    <a:bodyPr>
                      <a:noAutofit/>
                    </a:bodyPr>
                    <a:lstStyle/>
                    <a:p>
                      <a:pPr indent="0" lvl="0" marL="0" marR="0" rtl="0" algn="ctr">
                        <a:lnSpc>
                          <a:spcPct val="107000"/>
                        </a:lnSpc>
                        <a:spcBef>
                          <a:spcPts val="0"/>
                        </a:spcBef>
                        <a:spcAft>
                          <a:spcPts val="0"/>
                        </a:spcAft>
                        <a:buSzPct val="25000"/>
                        <a:buNone/>
                      </a:pPr>
                      <a:r>
                        <a:rPr lang="en-US" sz="1200"/>
                        <a:t>Sensitivity</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≈83-87 dB</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88 dB</a:t>
                      </a:r>
                    </a:p>
                  </a:txBody>
                  <a:tcPr marT="0" marB="0" marR="68575" marL="68575"/>
                </a:tc>
              </a:tr>
              <a:tr h="992150">
                <a:tc>
                  <a:txBody>
                    <a:bodyPr>
                      <a:noAutofit/>
                    </a:bodyPr>
                    <a:lstStyle/>
                    <a:p>
                      <a:pPr indent="0" lvl="0" marL="0" marR="0" rtl="0" algn="ctr">
                        <a:lnSpc>
                          <a:spcPct val="107000"/>
                        </a:lnSpc>
                        <a:spcBef>
                          <a:spcPts val="0"/>
                        </a:spcBef>
                        <a:spcAft>
                          <a:spcPts val="0"/>
                        </a:spcAft>
                        <a:buSzPct val="25000"/>
                        <a:buNone/>
                      </a:pPr>
                      <a:r>
                        <a:rPr lang="en-US" sz="1200"/>
                        <a:t>Dimension</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69mm x 80mm x 85mm </a:t>
                      </a:r>
                    </a:p>
                    <a:p>
                      <a:pPr indent="0" lvl="0" marL="0" marR="0" rtl="0" algn="ctr">
                        <a:lnSpc>
                          <a:spcPct val="107000"/>
                        </a:lnSpc>
                        <a:spcBef>
                          <a:spcPts val="0"/>
                        </a:spcBef>
                        <a:spcAft>
                          <a:spcPts val="0"/>
                        </a:spcAft>
                        <a:buSzPct val="25000"/>
                        <a:buNone/>
                      </a:pPr>
                      <a:r>
                        <a:rPr lang="en-US" sz="1200"/>
                        <a:t>(One Speaker)</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86mm x 232mm x 116mm</a:t>
                      </a:r>
                    </a:p>
                    <a:p>
                      <a:pPr indent="0" lvl="0" marL="0" marR="0" rtl="0" algn="ctr">
                        <a:lnSpc>
                          <a:spcPct val="107000"/>
                        </a:lnSpc>
                        <a:spcBef>
                          <a:spcPts val="0"/>
                        </a:spcBef>
                        <a:spcAft>
                          <a:spcPts val="0"/>
                        </a:spcAft>
                        <a:buSzPct val="25000"/>
                        <a:buNone/>
                      </a:pPr>
                      <a:r>
                        <a:rPr lang="en-US" sz="1200"/>
                        <a:t>(One Speaker)</a:t>
                      </a:r>
                    </a:p>
                  </a:txBody>
                  <a:tcPr marT="0" marB="0" marR="68575" marL="68575"/>
                </a:tc>
              </a:tr>
              <a:tr h="484875">
                <a:tc>
                  <a:txBody>
                    <a:bodyPr>
                      <a:noAutofit/>
                    </a:bodyPr>
                    <a:lstStyle/>
                    <a:p>
                      <a:pPr indent="0" lvl="0" marL="0" marR="0" rtl="0" algn="ctr">
                        <a:lnSpc>
                          <a:spcPct val="107000"/>
                        </a:lnSpc>
                        <a:spcBef>
                          <a:spcPts val="0"/>
                        </a:spcBef>
                        <a:spcAft>
                          <a:spcPts val="0"/>
                        </a:spcAft>
                        <a:buSzPct val="25000"/>
                        <a:buNone/>
                      </a:pPr>
                      <a:r>
                        <a:rPr lang="en-US" sz="1200"/>
                        <a:t>Price</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$10</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$16.68</a:t>
                      </a:r>
                    </a:p>
                  </a:txBody>
                  <a:tcPr marT="0" marB="0" marR="68575" marL="68575"/>
                </a:tc>
              </a:tr>
            </a:tbl>
          </a:graphicData>
        </a:graphic>
      </p:graphicFrame>
      <p:sp>
        <p:nvSpPr>
          <p:cNvPr id="218" name="Shape 218"/>
          <p:cNvSpPr/>
          <p:nvPr/>
        </p:nvSpPr>
        <p:spPr>
          <a:xfrm>
            <a:off x="2129674" y="755779"/>
            <a:ext cx="1559325" cy="4959221"/>
          </a:xfrm>
          <a:prstGeom prst="roundRect">
            <a:avLst>
              <a:gd fmla="val 16667" name="adj"/>
            </a:avLst>
          </a:prstGeom>
          <a:solidFill>
            <a:srgbClr val="00B0F0">
              <a:alpha val="27843"/>
            </a:srgbClr>
          </a:solidFill>
          <a:ln cap="rnd" cmpd="sng" w="15875">
            <a:solidFill>
              <a:schemeClr val="dk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orbel"/>
              <a:ea typeface="Corbel"/>
              <a:cs typeface="Corbel"/>
              <a:sym typeface="Corbel"/>
            </a:endParaRPr>
          </a:p>
        </p:txBody>
      </p:sp>
      <p:pic>
        <p:nvPicPr>
          <p:cNvPr descr="C:\Users\be967139\Downloads\20161129_142022.jpg" id="219" name="Shape 219"/>
          <p:cNvPicPr preferRelativeResize="0"/>
          <p:nvPr/>
        </p:nvPicPr>
        <p:blipFill rotWithShape="1">
          <a:blip r:embed="rId3">
            <a:alphaModFix/>
          </a:blip>
          <a:srcRect b="0" l="16841" r="27392" t="0"/>
          <a:stretch/>
        </p:blipFill>
        <p:spPr>
          <a:xfrm rot="5400000">
            <a:off x="7582900" y="3874199"/>
            <a:ext cx="2192100" cy="2570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pic>
        <p:nvPicPr>
          <p:cNvPr id="225" name="Shape 225"/>
          <p:cNvPicPr preferRelativeResize="0"/>
          <p:nvPr/>
        </p:nvPicPr>
        <p:blipFill rotWithShape="1">
          <a:blip r:embed="rId3">
            <a:alphaModFix/>
          </a:blip>
          <a:srcRect b="0" l="0" r="0" t="0"/>
          <a:stretch/>
        </p:blipFill>
        <p:spPr>
          <a:xfrm>
            <a:off x="4997000" y="93488"/>
            <a:ext cx="7053330" cy="6661479"/>
          </a:xfrm>
          <a:prstGeom prst="rect">
            <a:avLst/>
          </a:prstGeom>
          <a:noFill/>
          <a:ln>
            <a:noFill/>
          </a:ln>
        </p:spPr>
      </p:pic>
      <p:sp>
        <p:nvSpPr>
          <p:cNvPr id="226" name="Shape 226"/>
          <p:cNvSpPr txBox="1"/>
          <p:nvPr>
            <p:ph type="title"/>
          </p:nvPr>
        </p:nvSpPr>
        <p:spPr>
          <a:xfrm>
            <a:off x="997916" y="54429"/>
            <a:ext cx="3305507" cy="1752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Pi Cluster</a:t>
            </a:r>
          </a:p>
        </p:txBody>
      </p:sp>
      <p:sp>
        <p:nvSpPr>
          <p:cNvPr id="227" name="Shape 227"/>
          <p:cNvSpPr txBox="1"/>
          <p:nvPr/>
        </p:nvSpPr>
        <p:spPr>
          <a:xfrm>
            <a:off x="1327876" y="1678692"/>
            <a:ext cx="3932237" cy="3811588"/>
          </a:xfrm>
          <a:prstGeom prst="rect">
            <a:avLst/>
          </a:prstGeom>
          <a:noFill/>
          <a:ln>
            <a:noFill/>
          </a:ln>
        </p:spPr>
        <p:txBody>
          <a:bodyPr anchorCtr="0" anchor="t" bIns="45700" lIns="91425" rIns="91425" tIns="45700">
            <a:noAutofit/>
          </a:bodyPr>
          <a:lstStyle/>
          <a:p>
            <a:pPr indent="-285750" lvl="0" marL="285750" marR="0" rtl="0" algn="l">
              <a:spcBef>
                <a:spcPts val="0"/>
              </a:spcBef>
              <a:spcAft>
                <a:spcPts val="0"/>
              </a:spcAft>
              <a:buClr>
                <a:srgbClr val="1186C3"/>
              </a:buClr>
              <a:buSzPct val="145000"/>
              <a:buFont typeface="Arial"/>
              <a:buChar char="•"/>
            </a:pPr>
            <a:r>
              <a:rPr lang="en-US" sz="2000" cap="none">
                <a:solidFill>
                  <a:schemeClr val="dk1"/>
                </a:solidFill>
                <a:latin typeface="Arial"/>
                <a:ea typeface="Arial"/>
                <a:cs typeface="Arial"/>
                <a:sym typeface="Arial"/>
              </a:rPr>
              <a:t>The PCB supplies power to the switch as well as each of the Raspberry Pi’s.</a:t>
            </a:r>
          </a:p>
          <a:p>
            <a:pPr indent="-285750" lvl="0" marL="285750" marR="0" rtl="0" algn="l">
              <a:spcBef>
                <a:spcPts val="1000"/>
              </a:spcBef>
              <a:spcAft>
                <a:spcPts val="0"/>
              </a:spcAft>
              <a:buClr>
                <a:srgbClr val="1186C3"/>
              </a:buClr>
              <a:buSzPct val="145000"/>
              <a:buFont typeface="Arial"/>
              <a:buChar char="•"/>
            </a:pPr>
            <a:r>
              <a:rPr lang="en-US" sz="2000" cap="none">
                <a:solidFill>
                  <a:schemeClr val="dk1"/>
                </a:solidFill>
                <a:latin typeface="Arial"/>
                <a:ea typeface="Arial"/>
                <a:cs typeface="Arial"/>
                <a:sym typeface="Arial"/>
              </a:rPr>
              <a:t>Centralized Ethernet switch connected to each Pi nodes via Ethernet cable.</a:t>
            </a:r>
          </a:p>
          <a:p>
            <a:pPr indent="-285750" lvl="0" marL="285750" marR="0" rtl="0" algn="l">
              <a:spcBef>
                <a:spcPts val="1000"/>
              </a:spcBef>
              <a:spcAft>
                <a:spcPts val="0"/>
              </a:spcAft>
              <a:buClr>
                <a:srgbClr val="1186C3"/>
              </a:buClr>
              <a:buSzPct val="145000"/>
              <a:buFont typeface="Arial"/>
              <a:buChar char="•"/>
            </a:pPr>
            <a:r>
              <a:rPr lang="en-US" sz="2000" cap="none">
                <a:solidFill>
                  <a:schemeClr val="dk1"/>
                </a:solidFill>
                <a:latin typeface="Arial"/>
                <a:ea typeface="Arial"/>
                <a:cs typeface="Arial"/>
                <a:sym typeface="Arial"/>
              </a:rPr>
              <a:t>A GSM module is connected to the head node to provide access to text message alerts.</a:t>
            </a:r>
          </a:p>
          <a:p>
            <a:pPr indent="-285750" lvl="0" marL="285750" marR="0" rtl="0" algn="l">
              <a:spcBef>
                <a:spcPts val="1000"/>
              </a:spcBef>
              <a:spcAft>
                <a:spcPts val="0"/>
              </a:spcAft>
              <a:buClr>
                <a:srgbClr val="1186C3"/>
              </a:buClr>
              <a:buSzPct val="145000"/>
              <a:buFont typeface="Arial"/>
              <a:buChar char="•"/>
            </a:pPr>
            <a:r>
              <a:rPr lang="en-US" sz="2000" cap="none">
                <a:solidFill>
                  <a:schemeClr val="dk1"/>
                </a:solidFill>
                <a:latin typeface="Arial"/>
                <a:ea typeface="Arial"/>
                <a:cs typeface="Arial"/>
                <a:sym typeface="Arial"/>
              </a:rPr>
              <a:t>Each Pi has access to their respective camera module and PIR sensor</a:t>
            </a:r>
          </a:p>
          <a:p>
            <a:pPr indent="-285750" lvl="0" marL="285750" marR="0" rtl="0" algn="l">
              <a:spcBef>
                <a:spcPts val="1080"/>
              </a:spcBef>
              <a:spcAft>
                <a:spcPts val="0"/>
              </a:spcAft>
              <a:buClr>
                <a:srgbClr val="1186C3"/>
              </a:buClr>
              <a:buFont typeface="Arial"/>
              <a:buNone/>
            </a:pPr>
            <a:r>
              <a:t/>
            </a:r>
            <a:endParaRPr sz="2400"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title"/>
          </p:nvPr>
        </p:nvSpPr>
        <p:spPr>
          <a:xfrm>
            <a:off x="1349600" y="443600"/>
            <a:ext cx="5311800" cy="13587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orbel"/>
              <a:buNone/>
            </a:pPr>
            <a:r>
              <a:rPr b="1" i="0" lang="en-US" sz="2800" u="none" cap="none" strike="noStrike">
                <a:solidFill>
                  <a:schemeClr val="dk1"/>
                </a:solidFill>
                <a:latin typeface="Arial"/>
                <a:ea typeface="Arial"/>
                <a:cs typeface="Arial"/>
                <a:sym typeface="Arial"/>
              </a:rPr>
              <a:t>Charging System</a:t>
            </a:r>
          </a:p>
        </p:txBody>
      </p:sp>
      <p:sp>
        <p:nvSpPr>
          <p:cNvPr id="233" name="Shape 233"/>
          <p:cNvSpPr txBox="1"/>
          <p:nvPr>
            <p:ph idx="1" type="body"/>
          </p:nvPr>
        </p:nvSpPr>
        <p:spPr>
          <a:xfrm>
            <a:off x="1484300" y="1738575"/>
            <a:ext cx="5042400" cy="4997100"/>
          </a:xfrm>
          <a:prstGeom prst="rect">
            <a:avLst/>
          </a:prstGeom>
          <a:noFill/>
          <a:ln>
            <a:noFill/>
          </a:ln>
        </p:spPr>
        <p:txBody>
          <a:bodyPr anchorCtr="0" anchor="ctr" bIns="45700" lIns="91425" rIns="91425" tIns="45700">
            <a:noAutofit/>
          </a:bodyPr>
          <a:lstStyle/>
          <a:p>
            <a:pPr indent="-196850" lvl="0" marL="285750" marR="0" rtl="0" algn="l">
              <a:lnSpc>
                <a:spcPct val="150000"/>
              </a:lnSpc>
              <a:spcBef>
                <a:spcPts val="0"/>
              </a:spcBef>
              <a:spcAft>
                <a:spcPts val="0"/>
              </a:spcAft>
              <a:buClr>
                <a:srgbClr val="1186C3"/>
              </a:buClr>
              <a:buSzPct val="100000"/>
              <a:buFont typeface="Arial"/>
              <a:buChar char="•"/>
            </a:pPr>
            <a:r>
              <a:rPr b="0" i="0" lang="en-US" sz="2000" u="none" cap="none" strike="noStrike">
                <a:solidFill>
                  <a:schemeClr val="dk1"/>
                </a:solidFill>
                <a:latin typeface="Arial"/>
                <a:ea typeface="Arial"/>
                <a:cs typeface="Arial"/>
                <a:sym typeface="Arial"/>
              </a:rPr>
              <a:t>100 watt solar panel</a:t>
            </a:r>
          </a:p>
          <a:p>
            <a:pPr indent="-234950" lvl="1" marL="742950" marR="0" rtl="0" algn="l">
              <a:lnSpc>
                <a:spcPct val="150000"/>
              </a:lnSpc>
              <a:spcBef>
                <a:spcPts val="1000"/>
              </a:spcBef>
              <a:spcAft>
                <a:spcPts val="0"/>
              </a:spcAft>
              <a:buClr>
                <a:srgbClr val="1186C3"/>
              </a:buClr>
              <a:buSzPct val="100000"/>
              <a:buFont typeface="Arial"/>
              <a:buChar char="•"/>
            </a:pPr>
            <a:r>
              <a:rPr b="0" i="0" lang="en-US" sz="2000" u="none" cap="none" strike="noStrike">
                <a:solidFill>
                  <a:schemeClr val="dk1"/>
                </a:solidFill>
                <a:latin typeface="Arial"/>
                <a:ea typeface="Arial"/>
                <a:cs typeface="Arial"/>
                <a:sym typeface="Arial"/>
              </a:rPr>
              <a:t>Flexible</a:t>
            </a:r>
          </a:p>
          <a:p>
            <a:pPr indent="-196850" lvl="0" marL="285750" marR="0" rtl="0" algn="l">
              <a:lnSpc>
                <a:spcPct val="150000"/>
              </a:lnSpc>
              <a:spcBef>
                <a:spcPts val="1080"/>
              </a:spcBef>
              <a:spcAft>
                <a:spcPts val="0"/>
              </a:spcAft>
              <a:buClr>
                <a:srgbClr val="1186C3"/>
              </a:buClr>
              <a:buSzPct val="100000"/>
              <a:buFont typeface="Arial"/>
              <a:buChar char="•"/>
            </a:pPr>
            <a:r>
              <a:rPr b="0" i="0" lang="en-US" sz="2000" u="none" cap="none" strike="noStrike">
                <a:solidFill>
                  <a:schemeClr val="dk1"/>
                </a:solidFill>
                <a:latin typeface="Arial"/>
                <a:ea typeface="Arial"/>
                <a:cs typeface="Arial"/>
                <a:sym typeface="Arial"/>
              </a:rPr>
              <a:t>charge controller PCB</a:t>
            </a:r>
          </a:p>
          <a:p>
            <a:pPr indent="-196850" lvl="0" marL="285750" marR="0" rtl="0" algn="l">
              <a:lnSpc>
                <a:spcPct val="150000"/>
              </a:lnSpc>
              <a:spcBef>
                <a:spcPts val="1080"/>
              </a:spcBef>
              <a:spcAft>
                <a:spcPts val="0"/>
              </a:spcAft>
              <a:buClr>
                <a:srgbClr val="1186C3"/>
              </a:buClr>
              <a:buSzPct val="100000"/>
              <a:buFont typeface="Arial"/>
              <a:buChar char="•"/>
            </a:pPr>
            <a:r>
              <a:rPr b="0" i="0" lang="en-US" sz="2000" u="none" cap="none" strike="noStrike">
                <a:solidFill>
                  <a:schemeClr val="dk1"/>
                </a:solidFill>
                <a:latin typeface="Arial"/>
                <a:ea typeface="Arial"/>
                <a:cs typeface="Arial"/>
                <a:sym typeface="Arial"/>
              </a:rPr>
              <a:t>12 volt Sealed Lead Acid Battery</a:t>
            </a:r>
          </a:p>
          <a:p>
            <a:pPr indent="-196850" lvl="0" marL="285750" marR="0" rtl="0" algn="l">
              <a:lnSpc>
                <a:spcPct val="150000"/>
              </a:lnSpc>
              <a:spcBef>
                <a:spcPts val="1080"/>
              </a:spcBef>
              <a:spcAft>
                <a:spcPts val="0"/>
              </a:spcAft>
              <a:buClr>
                <a:srgbClr val="1186C3"/>
              </a:buClr>
              <a:buSzPct val="100000"/>
              <a:buFont typeface="Arial"/>
              <a:buChar char="•"/>
            </a:pPr>
            <a:r>
              <a:rPr b="0" i="0" lang="en-US" sz="2000" u="none" cap="none" strike="noStrike">
                <a:solidFill>
                  <a:schemeClr val="dk1"/>
                </a:solidFill>
                <a:latin typeface="Arial"/>
                <a:ea typeface="Arial"/>
                <a:cs typeface="Arial"/>
                <a:sym typeface="Arial"/>
              </a:rPr>
              <a:t>12 volt to 5 volt DC to DC converter</a:t>
            </a:r>
          </a:p>
          <a:p>
            <a:pPr indent="-285750" lvl="0" marL="285750" marR="0" rtl="0" algn="l">
              <a:lnSpc>
                <a:spcPct val="150000"/>
              </a:lnSpc>
              <a:spcBef>
                <a:spcPts val="1080"/>
              </a:spcBef>
              <a:spcAft>
                <a:spcPts val="0"/>
              </a:spcAft>
              <a:buClr>
                <a:srgbClr val="1186C3"/>
              </a:buClr>
              <a:buSzPct val="25000"/>
              <a:buFont typeface="Arial"/>
              <a:buNone/>
            </a:pPr>
            <a:r>
              <a:t/>
            </a:r>
            <a:endParaRPr b="0" i="0" sz="2000" u="none" cap="none" strike="noStrike">
              <a:solidFill>
                <a:schemeClr val="dk1"/>
              </a:solidFill>
              <a:latin typeface="Arial"/>
              <a:ea typeface="Arial"/>
              <a:cs typeface="Arial"/>
              <a:sym typeface="Arial"/>
            </a:endParaRPr>
          </a:p>
          <a:p>
            <a:pPr indent="-285750" lvl="1" marL="742950" marR="0" rtl="0" algn="l">
              <a:lnSpc>
                <a:spcPct val="150000"/>
              </a:lnSpc>
              <a:spcBef>
                <a:spcPts val="1000"/>
              </a:spcBef>
              <a:spcAft>
                <a:spcPts val="0"/>
              </a:spcAft>
              <a:buClr>
                <a:srgbClr val="1186C3"/>
              </a:buClr>
              <a:buSzPct val="25000"/>
              <a:buFont typeface="Arial"/>
              <a:buNone/>
            </a:pPr>
            <a:r>
              <a:t/>
            </a:r>
            <a:endParaRPr b="0" i="0" sz="2000" u="none" cap="none" strike="noStrike">
              <a:solidFill>
                <a:schemeClr val="dk1"/>
              </a:solidFill>
              <a:latin typeface="Arial"/>
              <a:ea typeface="Arial"/>
              <a:cs typeface="Arial"/>
              <a:sym typeface="Arial"/>
            </a:endParaRPr>
          </a:p>
        </p:txBody>
      </p:sp>
      <p:sp>
        <p:nvSpPr>
          <p:cNvPr id="234" name="Shape 234"/>
          <p:cNvSpPr txBox="1"/>
          <p:nvPr/>
        </p:nvSpPr>
        <p:spPr>
          <a:xfrm>
            <a:off x="7710575" y="937400"/>
            <a:ext cx="1631700" cy="4590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0" lvl="0" marL="0" marR="0" rtl="0" algn="ctr">
              <a:spcBef>
                <a:spcPts val="0"/>
              </a:spcBef>
              <a:buClr>
                <a:schemeClr val="dk1"/>
              </a:buClr>
              <a:buSzPct val="25000"/>
              <a:buFont typeface="Corbel"/>
              <a:buNone/>
            </a:pPr>
            <a:r>
              <a:rPr lang="en-US" sz="1800">
                <a:solidFill>
                  <a:schemeClr val="dk1"/>
                </a:solidFill>
                <a:latin typeface="Corbel"/>
                <a:ea typeface="Corbel"/>
                <a:cs typeface="Corbel"/>
                <a:sym typeface="Corbel"/>
              </a:rPr>
              <a:t>Solar Panel</a:t>
            </a:r>
          </a:p>
        </p:txBody>
      </p:sp>
      <p:sp>
        <p:nvSpPr>
          <p:cNvPr id="235" name="Shape 235"/>
          <p:cNvSpPr txBox="1"/>
          <p:nvPr/>
        </p:nvSpPr>
        <p:spPr>
          <a:xfrm>
            <a:off x="7710575" y="2009225"/>
            <a:ext cx="1631700" cy="6342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0" lvl="0" marL="0" marR="0" rtl="0" algn="ctr">
              <a:spcBef>
                <a:spcPts val="0"/>
              </a:spcBef>
              <a:buClr>
                <a:schemeClr val="dk1"/>
              </a:buClr>
              <a:buSzPct val="25000"/>
              <a:buFont typeface="Corbel"/>
              <a:buNone/>
            </a:pPr>
            <a:r>
              <a:rPr lang="en-US" sz="1800">
                <a:solidFill>
                  <a:schemeClr val="dk1"/>
                </a:solidFill>
                <a:latin typeface="Corbel"/>
                <a:ea typeface="Corbel"/>
                <a:cs typeface="Corbel"/>
                <a:sym typeface="Corbel"/>
              </a:rPr>
              <a:t>Charge Controller</a:t>
            </a:r>
          </a:p>
        </p:txBody>
      </p:sp>
      <p:sp>
        <p:nvSpPr>
          <p:cNvPr id="236" name="Shape 236"/>
          <p:cNvSpPr txBox="1"/>
          <p:nvPr/>
        </p:nvSpPr>
        <p:spPr>
          <a:xfrm>
            <a:off x="7710575" y="3360775"/>
            <a:ext cx="1631700" cy="5763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0" lvl="0" marL="0" marR="0" rtl="0" algn="ctr">
              <a:spcBef>
                <a:spcPts val="0"/>
              </a:spcBef>
              <a:buClr>
                <a:schemeClr val="dk1"/>
              </a:buClr>
              <a:buSzPct val="25000"/>
              <a:buFont typeface="Corbel"/>
              <a:buNone/>
            </a:pPr>
            <a:r>
              <a:rPr lang="en-US" sz="1800">
                <a:solidFill>
                  <a:schemeClr val="dk1"/>
                </a:solidFill>
                <a:latin typeface="Corbel"/>
                <a:ea typeface="Corbel"/>
                <a:cs typeface="Corbel"/>
                <a:sym typeface="Corbel"/>
              </a:rPr>
              <a:t>Battery</a:t>
            </a:r>
          </a:p>
        </p:txBody>
      </p:sp>
      <p:sp>
        <p:nvSpPr>
          <p:cNvPr id="237" name="Shape 237"/>
          <p:cNvSpPr txBox="1"/>
          <p:nvPr/>
        </p:nvSpPr>
        <p:spPr>
          <a:xfrm>
            <a:off x="7710575" y="4654425"/>
            <a:ext cx="1631700" cy="6342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0" lvl="0" marL="0" marR="0" rtl="0" algn="ctr">
              <a:spcBef>
                <a:spcPts val="0"/>
              </a:spcBef>
              <a:buClr>
                <a:schemeClr val="dk1"/>
              </a:buClr>
              <a:buSzPct val="25000"/>
              <a:buFont typeface="Corbel"/>
              <a:buNone/>
            </a:pPr>
            <a:r>
              <a:rPr lang="en-US" sz="1800">
                <a:solidFill>
                  <a:schemeClr val="dk1"/>
                </a:solidFill>
                <a:latin typeface="Corbel"/>
                <a:ea typeface="Corbel"/>
                <a:cs typeface="Corbel"/>
                <a:sym typeface="Corbel"/>
              </a:rPr>
              <a:t>DC to DC Converter</a:t>
            </a:r>
          </a:p>
        </p:txBody>
      </p:sp>
      <p:sp>
        <p:nvSpPr>
          <p:cNvPr id="238" name="Shape 238"/>
          <p:cNvSpPr txBox="1"/>
          <p:nvPr/>
        </p:nvSpPr>
        <p:spPr>
          <a:xfrm>
            <a:off x="7710575" y="5893800"/>
            <a:ext cx="1631700" cy="459000"/>
          </a:xfrm>
          <a:prstGeom prst="rect">
            <a:avLst/>
          </a:prstGeom>
          <a:noFill/>
          <a:ln cap="flat" cmpd="sng" w="9525">
            <a:solidFill>
              <a:srgbClr val="000000"/>
            </a:solidFill>
            <a:prstDash val="solid"/>
            <a:round/>
            <a:headEnd len="med" w="med" type="none"/>
            <a:tailEnd len="med" w="med" type="none"/>
          </a:ln>
        </p:spPr>
        <p:txBody>
          <a:bodyPr anchorCtr="0" anchor="t" bIns="91425" lIns="91425" rIns="91425" tIns="91425">
            <a:noAutofit/>
          </a:bodyPr>
          <a:lstStyle/>
          <a:p>
            <a:pPr indent="0" lvl="0" marL="0" marR="0" rtl="0" algn="ctr">
              <a:spcBef>
                <a:spcPts val="0"/>
              </a:spcBef>
              <a:buClr>
                <a:schemeClr val="dk1"/>
              </a:buClr>
              <a:buSzPct val="25000"/>
              <a:buFont typeface="Corbel"/>
              <a:buNone/>
            </a:pPr>
            <a:r>
              <a:rPr lang="en-US" sz="1800">
                <a:solidFill>
                  <a:schemeClr val="dk1"/>
                </a:solidFill>
                <a:latin typeface="Corbel"/>
                <a:ea typeface="Corbel"/>
                <a:cs typeface="Corbel"/>
                <a:sym typeface="Corbel"/>
              </a:rPr>
              <a:t>Load</a:t>
            </a:r>
          </a:p>
        </p:txBody>
      </p:sp>
      <p:cxnSp>
        <p:nvCxnSpPr>
          <p:cNvPr id="239" name="Shape 239"/>
          <p:cNvCxnSpPr/>
          <p:nvPr/>
        </p:nvCxnSpPr>
        <p:spPr>
          <a:xfrm>
            <a:off x="8526425" y="1396400"/>
            <a:ext cx="0" cy="612900"/>
          </a:xfrm>
          <a:prstGeom prst="straightConnector1">
            <a:avLst/>
          </a:prstGeom>
          <a:noFill/>
          <a:ln cap="flat" cmpd="sng" w="9525">
            <a:solidFill>
              <a:schemeClr val="dk2"/>
            </a:solidFill>
            <a:prstDash val="solid"/>
            <a:round/>
            <a:headEnd len="med" w="med" type="none"/>
            <a:tailEnd len="med" w="med" type="none"/>
          </a:ln>
        </p:spPr>
      </p:cxnSp>
      <p:cxnSp>
        <p:nvCxnSpPr>
          <p:cNvPr id="240" name="Shape 240"/>
          <p:cNvCxnSpPr>
            <a:stCxn id="236" idx="2"/>
            <a:endCxn id="237" idx="0"/>
          </p:cNvCxnSpPr>
          <p:nvPr/>
        </p:nvCxnSpPr>
        <p:spPr>
          <a:xfrm>
            <a:off x="8526425" y="3937075"/>
            <a:ext cx="0" cy="717300"/>
          </a:xfrm>
          <a:prstGeom prst="straightConnector1">
            <a:avLst/>
          </a:prstGeom>
          <a:noFill/>
          <a:ln cap="flat" cmpd="sng" w="9525">
            <a:solidFill>
              <a:schemeClr val="dk2"/>
            </a:solidFill>
            <a:prstDash val="solid"/>
            <a:round/>
            <a:headEnd len="med" w="med" type="none"/>
            <a:tailEnd len="med" w="med" type="none"/>
          </a:ln>
        </p:spPr>
      </p:cxnSp>
      <p:cxnSp>
        <p:nvCxnSpPr>
          <p:cNvPr id="241" name="Shape 241"/>
          <p:cNvCxnSpPr>
            <a:stCxn id="236" idx="0"/>
            <a:endCxn id="235" idx="2"/>
          </p:cNvCxnSpPr>
          <p:nvPr/>
        </p:nvCxnSpPr>
        <p:spPr>
          <a:xfrm rot="10800000">
            <a:off x="8526425" y="2643475"/>
            <a:ext cx="0" cy="717300"/>
          </a:xfrm>
          <a:prstGeom prst="straightConnector1">
            <a:avLst/>
          </a:prstGeom>
          <a:noFill/>
          <a:ln cap="flat" cmpd="sng" w="9525">
            <a:solidFill>
              <a:schemeClr val="dk2"/>
            </a:solidFill>
            <a:prstDash val="solid"/>
            <a:round/>
            <a:headEnd len="med" w="med" type="none"/>
            <a:tailEnd len="med" w="med" type="none"/>
          </a:ln>
        </p:spPr>
      </p:cxnSp>
      <p:cxnSp>
        <p:nvCxnSpPr>
          <p:cNvPr id="242" name="Shape 242"/>
          <p:cNvCxnSpPr>
            <a:stCxn id="237" idx="2"/>
            <a:endCxn id="238" idx="0"/>
          </p:cNvCxnSpPr>
          <p:nvPr/>
        </p:nvCxnSpPr>
        <p:spPr>
          <a:xfrm>
            <a:off x="8526425" y="5288625"/>
            <a:ext cx="0" cy="6051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nvSpPr>
        <p:spPr>
          <a:xfrm>
            <a:off x="1172750" y="2044650"/>
            <a:ext cx="3938700" cy="3504000"/>
          </a:xfrm>
          <a:prstGeom prst="rect">
            <a:avLst/>
          </a:prstGeom>
          <a:noFill/>
          <a:ln>
            <a:noFill/>
          </a:ln>
        </p:spPr>
        <p:txBody>
          <a:bodyPr anchorCtr="0" anchor="t" bIns="45700" lIns="91425" rIns="91425" tIns="45700">
            <a:noAutofit/>
          </a:bodyPr>
          <a:lstStyle/>
          <a:p>
            <a:pPr indent="-177800" lvl="0" marL="228600" marR="0" rtl="0" algn="l">
              <a:lnSpc>
                <a:spcPct val="200000"/>
              </a:lnSpc>
              <a:spcBef>
                <a:spcPts val="0"/>
              </a:spcBef>
              <a:spcAft>
                <a:spcPts val="0"/>
              </a:spcAft>
              <a:buClr>
                <a:srgbClr val="1186C3"/>
              </a:buClr>
              <a:buSzPct val="100000"/>
              <a:buFont typeface="Arial"/>
              <a:buChar char="•"/>
            </a:pPr>
            <a:r>
              <a:rPr lang="en-US" sz="2000">
                <a:solidFill>
                  <a:schemeClr val="dk1"/>
                </a:solidFill>
                <a:latin typeface="Corbel"/>
                <a:ea typeface="Corbel"/>
                <a:cs typeface="Corbel"/>
                <a:sym typeface="Corbel"/>
              </a:rPr>
              <a:t>Eagle</a:t>
            </a:r>
          </a:p>
          <a:p>
            <a:pPr indent="-177800" lvl="0" marL="228600" marR="0" rtl="0" algn="l">
              <a:lnSpc>
                <a:spcPct val="200000"/>
              </a:lnSpc>
              <a:spcBef>
                <a:spcPts val="1080"/>
              </a:spcBef>
              <a:spcAft>
                <a:spcPts val="0"/>
              </a:spcAft>
              <a:buClr>
                <a:srgbClr val="1186C3"/>
              </a:buClr>
              <a:buSzPct val="100000"/>
              <a:buFont typeface="Arial"/>
              <a:buChar char="•"/>
            </a:pPr>
            <a:r>
              <a:rPr lang="en-US" sz="2000">
                <a:solidFill>
                  <a:schemeClr val="dk1"/>
                </a:solidFill>
                <a:latin typeface="Corbel"/>
                <a:ea typeface="Corbel"/>
                <a:cs typeface="Corbel"/>
                <a:sym typeface="Corbel"/>
              </a:rPr>
              <a:t>Need 5 volt power supply for load</a:t>
            </a:r>
          </a:p>
          <a:p>
            <a:pPr indent="-177800" lvl="0" marL="228600" marR="0" rtl="0" algn="l">
              <a:lnSpc>
                <a:spcPct val="200000"/>
              </a:lnSpc>
              <a:spcBef>
                <a:spcPts val="1080"/>
              </a:spcBef>
              <a:spcAft>
                <a:spcPts val="0"/>
              </a:spcAft>
              <a:buClr>
                <a:srgbClr val="1186C3"/>
              </a:buClr>
              <a:buSzPct val="100000"/>
              <a:buFont typeface="Arial"/>
              <a:buChar char="•"/>
            </a:pPr>
            <a:r>
              <a:rPr lang="en-US" sz="2000">
                <a:solidFill>
                  <a:schemeClr val="dk1"/>
                </a:solidFill>
                <a:latin typeface="Corbel"/>
                <a:ea typeface="Corbel"/>
                <a:cs typeface="Corbel"/>
                <a:sym typeface="Corbel"/>
              </a:rPr>
              <a:t>Switching Regulators</a:t>
            </a:r>
          </a:p>
          <a:p>
            <a:pPr indent="-177800" lvl="0" marL="228600" marR="0" rtl="0" algn="l">
              <a:lnSpc>
                <a:spcPct val="200000"/>
              </a:lnSpc>
              <a:spcBef>
                <a:spcPts val="1080"/>
              </a:spcBef>
              <a:spcAft>
                <a:spcPts val="0"/>
              </a:spcAft>
              <a:buClr>
                <a:srgbClr val="1186C3"/>
              </a:buClr>
              <a:buSzPct val="100000"/>
              <a:buFont typeface="Arial"/>
              <a:buChar char="•"/>
            </a:pPr>
            <a:r>
              <a:rPr lang="en-US" sz="2000">
                <a:solidFill>
                  <a:schemeClr val="dk1"/>
                </a:solidFill>
                <a:latin typeface="Corbel"/>
                <a:ea typeface="Corbel"/>
                <a:cs typeface="Corbel"/>
                <a:sym typeface="Corbel"/>
              </a:rPr>
              <a:t>Input/Output ports</a:t>
            </a:r>
          </a:p>
          <a:p>
            <a:pPr indent="-177800" lvl="0" marL="228600" marR="0" rtl="0" algn="l">
              <a:lnSpc>
                <a:spcPct val="200000"/>
              </a:lnSpc>
              <a:spcBef>
                <a:spcPts val="1080"/>
              </a:spcBef>
              <a:spcAft>
                <a:spcPts val="0"/>
              </a:spcAft>
              <a:buClr>
                <a:srgbClr val="1186C3"/>
              </a:buClr>
              <a:buSzPct val="100000"/>
              <a:buFont typeface="Arial"/>
              <a:buChar char="•"/>
            </a:pPr>
            <a:r>
              <a:rPr lang="en-US" sz="2000">
                <a:solidFill>
                  <a:schemeClr val="dk1"/>
                </a:solidFill>
                <a:latin typeface="Corbel"/>
                <a:ea typeface="Corbel"/>
                <a:cs typeface="Corbel"/>
                <a:sym typeface="Corbel"/>
              </a:rPr>
              <a:t>Trace thickness</a:t>
            </a:r>
          </a:p>
          <a:p>
            <a:pPr indent="-228600" lvl="0" marL="228600" marR="0" rtl="0" algn="l">
              <a:lnSpc>
                <a:spcPct val="90000"/>
              </a:lnSpc>
              <a:spcBef>
                <a:spcPts val="1000"/>
              </a:spcBef>
              <a:spcAft>
                <a:spcPts val="0"/>
              </a:spcAft>
              <a:buClr>
                <a:schemeClr val="dk1"/>
              </a:buClr>
              <a:buFont typeface="Arial"/>
              <a:buNone/>
            </a:pPr>
            <a:r>
              <a:t/>
            </a:r>
            <a:endParaRPr sz="2000">
              <a:solidFill>
                <a:schemeClr val="dk1"/>
              </a:solidFill>
              <a:latin typeface="Corbel"/>
              <a:ea typeface="Corbel"/>
              <a:cs typeface="Corbel"/>
              <a:sym typeface="Corbel"/>
            </a:endParaRPr>
          </a:p>
          <a:p>
            <a:pPr indent="-228600" lvl="0" marL="228600" marR="0" rtl="0" algn="l">
              <a:lnSpc>
                <a:spcPct val="90000"/>
              </a:lnSpc>
              <a:spcBef>
                <a:spcPts val="1000"/>
              </a:spcBef>
              <a:spcAft>
                <a:spcPts val="0"/>
              </a:spcAft>
              <a:buClr>
                <a:schemeClr val="dk1"/>
              </a:buClr>
              <a:buFont typeface="Arial"/>
              <a:buNone/>
            </a:pPr>
            <a:r>
              <a:t/>
            </a:r>
            <a:endParaRPr sz="2000">
              <a:solidFill>
                <a:schemeClr val="dk1"/>
              </a:solidFill>
              <a:latin typeface="Corbel"/>
              <a:ea typeface="Corbel"/>
              <a:cs typeface="Corbel"/>
              <a:sym typeface="Corbel"/>
            </a:endParaRPr>
          </a:p>
          <a:p>
            <a:pPr indent="-228600" lvl="0" marL="228600" marR="0" rtl="0" algn="l">
              <a:lnSpc>
                <a:spcPct val="90000"/>
              </a:lnSpc>
              <a:spcBef>
                <a:spcPts val="1000"/>
              </a:spcBef>
              <a:spcAft>
                <a:spcPts val="0"/>
              </a:spcAft>
              <a:buClr>
                <a:schemeClr val="dk1"/>
              </a:buClr>
              <a:buFont typeface="Arial"/>
              <a:buNone/>
            </a:pPr>
            <a:r>
              <a:t/>
            </a:r>
            <a:endParaRPr sz="2000">
              <a:solidFill>
                <a:schemeClr val="dk1"/>
              </a:solidFill>
              <a:latin typeface="Corbel"/>
              <a:ea typeface="Corbel"/>
              <a:cs typeface="Corbel"/>
              <a:sym typeface="Corbel"/>
            </a:endParaRPr>
          </a:p>
          <a:p>
            <a:pPr indent="-228600" lvl="1" marL="685800" marR="0" rtl="0" algn="l">
              <a:lnSpc>
                <a:spcPct val="90000"/>
              </a:lnSpc>
              <a:spcBef>
                <a:spcPts val="500"/>
              </a:spcBef>
              <a:buClr>
                <a:schemeClr val="dk1"/>
              </a:buClr>
              <a:buFont typeface="Arial"/>
              <a:buNone/>
            </a:pPr>
            <a:r>
              <a:t/>
            </a:r>
            <a:endParaRPr b="0" i="0" sz="2000" u="none" cap="none" strike="noStrike">
              <a:solidFill>
                <a:schemeClr val="dk1"/>
              </a:solidFill>
              <a:latin typeface="Corbel"/>
              <a:ea typeface="Corbel"/>
              <a:cs typeface="Corbel"/>
              <a:sym typeface="Corbel"/>
            </a:endParaRPr>
          </a:p>
        </p:txBody>
      </p:sp>
      <p:sp>
        <p:nvSpPr>
          <p:cNvPr id="248" name="Shape 248"/>
          <p:cNvSpPr txBox="1"/>
          <p:nvPr>
            <p:ph type="title"/>
          </p:nvPr>
        </p:nvSpPr>
        <p:spPr>
          <a:xfrm>
            <a:off x="275248" y="426525"/>
            <a:ext cx="5538000" cy="13589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orbel"/>
              <a:buNone/>
            </a:pPr>
            <a:r>
              <a:rPr b="1" lang="en-US" sz="2800">
                <a:latin typeface="Arial"/>
                <a:ea typeface="Arial"/>
                <a:cs typeface="Arial"/>
                <a:sym typeface="Arial"/>
              </a:rPr>
              <a:t>First </a:t>
            </a:r>
            <a:r>
              <a:rPr b="1" i="0" lang="en-US" sz="2800" u="none" cap="none" strike="noStrike">
                <a:solidFill>
                  <a:schemeClr val="dk1"/>
                </a:solidFill>
                <a:latin typeface="Arial"/>
                <a:ea typeface="Arial"/>
                <a:cs typeface="Arial"/>
                <a:sym typeface="Arial"/>
              </a:rPr>
              <a:t>PCB design</a:t>
            </a:r>
          </a:p>
        </p:txBody>
      </p:sp>
      <p:pic>
        <p:nvPicPr>
          <p:cNvPr id="249" name="Shape 249"/>
          <p:cNvPicPr preferRelativeResize="0"/>
          <p:nvPr/>
        </p:nvPicPr>
        <p:blipFill rotWithShape="1">
          <a:blip r:embed="rId3">
            <a:alphaModFix/>
          </a:blip>
          <a:srcRect b="0" l="0" r="0" t="0"/>
          <a:stretch/>
        </p:blipFill>
        <p:spPr>
          <a:xfrm>
            <a:off x="5222173" y="1830300"/>
            <a:ext cx="6197699" cy="3932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nvSpPr>
        <p:spPr>
          <a:xfrm>
            <a:off x="1293100" y="2044650"/>
            <a:ext cx="3818400" cy="3504000"/>
          </a:xfrm>
          <a:prstGeom prst="rect">
            <a:avLst/>
          </a:prstGeom>
          <a:noFill/>
          <a:ln>
            <a:noFill/>
          </a:ln>
        </p:spPr>
        <p:txBody>
          <a:bodyPr anchorCtr="0" anchor="t" bIns="45700" lIns="91425" rIns="91425" tIns="45700">
            <a:noAutofit/>
          </a:bodyPr>
          <a:lstStyle/>
          <a:p>
            <a:pPr indent="-177800" lvl="0" marL="228600" marR="0" rtl="0" algn="l">
              <a:lnSpc>
                <a:spcPct val="150000"/>
              </a:lnSpc>
              <a:spcBef>
                <a:spcPts val="0"/>
              </a:spcBef>
              <a:spcAft>
                <a:spcPts val="0"/>
              </a:spcAft>
              <a:buClr>
                <a:srgbClr val="1186C3"/>
              </a:buClr>
              <a:buSzPct val="100000"/>
              <a:buFont typeface="Arial"/>
              <a:buChar char="•"/>
            </a:pPr>
            <a:r>
              <a:rPr lang="en-US" sz="2000">
                <a:solidFill>
                  <a:schemeClr val="dk1"/>
                </a:solidFill>
                <a:latin typeface="Corbel"/>
                <a:ea typeface="Corbel"/>
                <a:cs typeface="Corbel"/>
                <a:sym typeface="Corbel"/>
              </a:rPr>
              <a:t>PWM Charge Controller</a:t>
            </a:r>
          </a:p>
          <a:p>
            <a:pPr indent="-177800" lvl="0" marL="228600" marR="0" rtl="0" algn="l">
              <a:lnSpc>
                <a:spcPct val="150000"/>
              </a:lnSpc>
              <a:spcBef>
                <a:spcPts val="0"/>
              </a:spcBef>
              <a:spcAft>
                <a:spcPts val="0"/>
              </a:spcAft>
              <a:buClr>
                <a:srgbClr val="1186C3"/>
              </a:buClr>
              <a:buSzPct val="100000"/>
              <a:buFont typeface="Arial"/>
              <a:buChar char="•"/>
            </a:pPr>
            <a:r>
              <a:rPr lang="en-US" sz="2000">
                <a:solidFill>
                  <a:schemeClr val="dk1"/>
                </a:solidFill>
                <a:latin typeface="Corbel"/>
                <a:ea typeface="Corbel"/>
                <a:cs typeface="Corbel"/>
                <a:sym typeface="Corbel"/>
              </a:rPr>
              <a:t>Connects to Solar panel and battery</a:t>
            </a:r>
          </a:p>
          <a:p>
            <a:pPr indent="-177800" lvl="0" marL="228600" marR="0" rtl="0" algn="l">
              <a:lnSpc>
                <a:spcPct val="150000"/>
              </a:lnSpc>
              <a:spcBef>
                <a:spcPts val="0"/>
              </a:spcBef>
              <a:spcAft>
                <a:spcPts val="0"/>
              </a:spcAft>
              <a:buClr>
                <a:srgbClr val="1186C3"/>
              </a:buClr>
              <a:buSzPct val="100000"/>
              <a:buFont typeface="Arial"/>
              <a:buChar char="•"/>
            </a:pPr>
            <a:r>
              <a:rPr lang="en-US" sz="2000">
                <a:solidFill>
                  <a:schemeClr val="dk1"/>
                </a:solidFill>
                <a:latin typeface="Corbel"/>
                <a:ea typeface="Corbel"/>
                <a:cs typeface="Corbel"/>
                <a:sym typeface="Corbel"/>
              </a:rPr>
              <a:t>Overcharge protection</a:t>
            </a:r>
          </a:p>
          <a:p>
            <a:pPr indent="-177800" lvl="0" marL="228600" marR="0" rtl="0" algn="l">
              <a:lnSpc>
                <a:spcPct val="150000"/>
              </a:lnSpc>
              <a:spcBef>
                <a:spcPts val="0"/>
              </a:spcBef>
              <a:spcAft>
                <a:spcPts val="0"/>
              </a:spcAft>
              <a:buClr>
                <a:srgbClr val="1186C3"/>
              </a:buClr>
              <a:buSzPct val="100000"/>
              <a:buFont typeface="Arial"/>
              <a:buChar char="•"/>
            </a:pPr>
            <a:r>
              <a:rPr lang="en-US" sz="2000">
                <a:solidFill>
                  <a:schemeClr val="dk1"/>
                </a:solidFill>
                <a:latin typeface="Corbel"/>
                <a:ea typeface="Corbel"/>
                <a:cs typeface="Corbel"/>
                <a:sym typeface="Corbel"/>
              </a:rPr>
              <a:t>Reverse current protection </a:t>
            </a:r>
          </a:p>
          <a:p>
            <a:pPr indent="-177800" lvl="0" marL="228600" marR="0" rtl="0" algn="l">
              <a:lnSpc>
                <a:spcPct val="150000"/>
              </a:lnSpc>
              <a:spcBef>
                <a:spcPts val="0"/>
              </a:spcBef>
              <a:spcAft>
                <a:spcPts val="0"/>
              </a:spcAft>
              <a:buClr>
                <a:srgbClr val="1186C3"/>
              </a:buClr>
              <a:buSzPct val="100000"/>
              <a:buFont typeface="Arial"/>
              <a:buChar char="•"/>
            </a:pPr>
            <a:r>
              <a:rPr lang="en-US" sz="2000">
                <a:solidFill>
                  <a:schemeClr val="dk1"/>
                </a:solidFill>
                <a:latin typeface="Corbel"/>
                <a:ea typeface="Corbel"/>
                <a:cs typeface="Corbel"/>
                <a:sym typeface="Corbel"/>
              </a:rPr>
              <a:t>Nano Arduino</a:t>
            </a:r>
          </a:p>
          <a:p>
            <a:pPr indent="-228600" lvl="0" marL="228600" marR="0" rtl="0" algn="l">
              <a:lnSpc>
                <a:spcPct val="90000"/>
              </a:lnSpc>
              <a:spcBef>
                <a:spcPts val="1000"/>
              </a:spcBef>
              <a:spcAft>
                <a:spcPts val="0"/>
              </a:spcAft>
              <a:buClr>
                <a:schemeClr val="dk1"/>
              </a:buClr>
              <a:buFont typeface="Arial"/>
              <a:buNone/>
            </a:pPr>
            <a:r>
              <a:t/>
            </a:r>
            <a:endParaRPr sz="2000">
              <a:solidFill>
                <a:schemeClr val="dk1"/>
              </a:solidFill>
              <a:latin typeface="Corbel"/>
              <a:ea typeface="Corbel"/>
              <a:cs typeface="Corbel"/>
              <a:sym typeface="Corbel"/>
            </a:endParaRPr>
          </a:p>
          <a:p>
            <a:pPr indent="-228600" lvl="0" marL="228600" marR="0" rtl="0" algn="l">
              <a:lnSpc>
                <a:spcPct val="90000"/>
              </a:lnSpc>
              <a:spcBef>
                <a:spcPts val="1000"/>
              </a:spcBef>
              <a:spcAft>
                <a:spcPts val="0"/>
              </a:spcAft>
              <a:buClr>
                <a:schemeClr val="dk1"/>
              </a:buClr>
              <a:buFont typeface="Arial"/>
              <a:buNone/>
            </a:pPr>
            <a:r>
              <a:t/>
            </a:r>
            <a:endParaRPr sz="2000">
              <a:solidFill>
                <a:schemeClr val="dk1"/>
              </a:solidFill>
              <a:latin typeface="Corbel"/>
              <a:ea typeface="Corbel"/>
              <a:cs typeface="Corbel"/>
              <a:sym typeface="Corbel"/>
            </a:endParaRPr>
          </a:p>
          <a:p>
            <a:pPr indent="-228600" lvl="1" marL="685800" marR="0" rtl="0" algn="l">
              <a:lnSpc>
                <a:spcPct val="90000"/>
              </a:lnSpc>
              <a:spcBef>
                <a:spcPts val="500"/>
              </a:spcBef>
              <a:buClr>
                <a:schemeClr val="dk1"/>
              </a:buClr>
              <a:buFont typeface="Arial"/>
              <a:buNone/>
            </a:pPr>
            <a:r>
              <a:t/>
            </a:r>
            <a:endParaRPr b="0" i="0" sz="2000" u="none" cap="none" strike="noStrike">
              <a:solidFill>
                <a:schemeClr val="dk1"/>
              </a:solidFill>
              <a:latin typeface="Corbel"/>
              <a:ea typeface="Corbel"/>
              <a:cs typeface="Corbel"/>
              <a:sym typeface="Corbel"/>
            </a:endParaRPr>
          </a:p>
        </p:txBody>
      </p:sp>
      <p:sp>
        <p:nvSpPr>
          <p:cNvPr id="255" name="Shape 255"/>
          <p:cNvSpPr txBox="1"/>
          <p:nvPr>
            <p:ph type="title"/>
          </p:nvPr>
        </p:nvSpPr>
        <p:spPr>
          <a:xfrm>
            <a:off x="275248" y="426525"/>
            <a:ext cx="5538000" cy="13589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orbel"/>
              <a:buNone/>
            </a:pPr>
            <a:r>
              <a:rPr b="1" lang="en-US" sz="2800">
                <a:latin typeface="Arial"/>
                <a:ea typeface="Arial"/>
                <a:cs typeface="Arial"/>
                <a:sym typeface="Arial"/>
              </a:rPr>
              <a:t>Second </a:t>
            </a:r>
            <a:r>
              <a:rPr b="1" i="0" lang="en-US" sz="2800" u="none" cap="none" strike="noStrike">
                <a:solidFill>
                  <a:schemeClr val="dk1"/>
                </a:solidFill>
                <a:latin typeface="Arial"/>
                <a:ea typeface="Arial"/>
                <a:cs typeface="Arial"/>
                <a:sym typeface="Arial"/>
              </a:rPr>
              <a:t>PCB design</a:t>
            </a:r>
          </a:p>
        </p:txBody>
      </p:sp>
      <p:pic>
        <p:nvPicPr>
          <p:cNvPr id="256" name="Shape 256"/>
          <p:cNvPicPr preferRelativeResize="0"/>
          <p:nvPr/>
        </p:nvPicPr>
        <p:blipFill rotWithShape="1">
          <a:blip r:embed="rId3">
            <a:alphaModFix/>
          </a:blip>
          <a:srcRect b="0" l="0" r="0" t="0"/>
          <a:stretch/>
        </p:blipFill>
        <p:spPr>
          <a:xfrm>
            <a:off x="5933455" y="1694842"/>
            <a:ext cx="4710900" cy="4203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nvSpPr>
        <p:spPr>
          <a:xfrm>
            <a:off x="1293100" y="2044650"/>
            <a:ext cx="3818400" cy="3504000"/>
          </a:xfrm>
          <a:prstGeom prst="rect">
            <a:avLst/>
          </a:prstGeom>
          <a:noFill/>
          <a:ln>
            <a:noFill/>
          </a:ln>
        </p:spPr>
        <p:txBody>
          <a:bodyPr anchorCtr="0" anchor="t" bIns="45700" lIns="91425" rIns="91425" tIns="45700">
            <a:noAutofit/>
          </a:bodyPr>
          <a:lstStyle/>
          <a:p>
            <a:pPr indent="-177800" lvl="0" marL="228600" marR="0" rtl="0" algn="l">
              <a:lnSpc>
                <a:spcPct val="150000"/>
              </a:lnSpc>
              <a:spcBef>
                <a:spcPts val="0"/>
              </a:spcBef>
              <a:spcAft>
                <a:spcPts val="0"/>
              </a:spcAft>
              <a:buClr>
                <a:srgbClr val="1186C3"/>
              </a:buClr>
              <a:buSzPct val="100000"/>
              <a:buFont typeface="Arial"/>
              <a:buChar char="•"/>
            </a:pPr>
            <a:r>
              <a:rPr lang="en-US" sz="2000">
                <a:solidFill>
                  <a:schemeClr val="dk1"/>
                </a:solidFill>
                <a:latin typeface="Corbel"/>
                <a:ea typeface="Corbel"/>
                <a:cs typeface="Corbel"/>
                <a:sym typeface="Corbel"/>
              </a:rPr>
              <a:t>MPPT Charge Controller</a:t>
            </a:r>
          </a:p>
          <a:p>
            <a:pPr indent="-177800" lvl="0" marL="228600" marR="0" rtl="0" algn="l">
              <a:lnSpc>
                <a:spcPct val="150000"/>
              </a:lnSpc>
              <a:spcBef>
                <a:spcPts val="0"/>
              </a:spcBef>
              <a:spcAft>
                <a:spcPts val="0"/>
              </a:spcAft>
              <a:buClr>
                <a:srgbClr val="1186C3"/>
              </a:buClr>
              <a:buSzPct val="100000"/>
              <a:buFont typeface="Arial"/>
              <a:buChar char="•"/>
            </a:pPr>
            <a:r>
              <a:rPr lang="en-US" sz="2000">
                <a:solidFill>
                  <a:schemeClr val="dk1"/>
                </a:solidFill>
                <a:latin typeface="Corbel"/>
                <a:ea typeface="Corbel"/>
                <a:cs typeface="Corbel"/>
                <a:sym typeface="Corbel"/>
              </a:rPr>
              <a:t>Connects to Solar panel and battery and load</a:t>
            </a:r>
          </a:p>
          <a:p>
            <a:pPr indent="-177800" lvl="0" marL="228600" marR="0" rtl="0" algn="l">
              <a:lnSpc>
                <a:spcPct val="150000"/>
              </a:lnSpc>
              <a:spcBef>
                <a:spcPts val="0"/>
              </a:spcBef>
              <a:spcAft>
                <a:spcPts val="0"/>
              </a:spcAft>
              <a:buClr>
                <a:srgbClr val="1186C3"/>
              </a:buClr>
              <a:buSzPct val="100000"/>
              <a:buFont typeface="Arial"/>
              <a:buChar char="•"/>
            </a:pPr>
            <a:r>
              <a:rPr lang="en-US" sz="2000">
                <a:solidFill>
                  <a:schemeClr val="dk1"/>
                </a:solidFill>
                <a:latin typeface="Corbel"/>
                <a:ea typeface="Corbel"/>
                <a:cs typeface="Corbel"/>
                <a:sym typeface="Corbel"/>
              </a:rPr>
              <a:t>Embedded MSP430 programming</a:t>
            </a:r>
          </a:p>
          <a:p>
            <a:pPr indent="-177800" lvl="0" marL="228600" marR="0" rtl="0" algn="l">
              <a:lnSpc>
                <a:spcPct val="150000"/>
              </a:lnSpc>
              <a:spcBef>
                <a:spcPts val="0"/>
              </a:spcBef>
              <a:spcAft>
                <a:spcPts val="0"/>
              </a:spcAft>
              <a:buClr>
                <a:srgbClr val="1186C3"/>
              </a:buClr>
              <a:buSzPct val="100000"/>
              <a:buFont typeface="Arial"/>
              <a:buChar char="•"/>
            </a:pPr>
            <a:r>
              <a:rPr lang="en-US" sz="2000">
                <a:solidFill>
                  <a:schemeClr val="dk1"/>
                </a:solidFill>
                <a:latin typeface="Corbel"/>
                <a:ea typeface="Corbel"/>
                <a:cs typeface="Corbel"/>
                <a:sym typeface="Corbel"/>
              </a:rPr>
              <a:t>Inconsistencies/problems</a:t>
            </a:r>
          </a:p>
          <a:p>
            <a:pPr indent="-228600" lvl="0" marL="228600" marR="0" rtl="0" algn="l">
              <a:lnSpc>
                <a:spcPct val="90000"/>
              </a:lnSpc>
              <a:spcBef>
                <a:spcPts val="1000"/>
              </a:spcBef>
              <a:spcAft>
                <a:spcPts val="0"/>
              </a:spcAft>
              <a:buClr>
                <a:schemeClr val="dk1"/>
              </a:buClr>
              <a:buFont typeface="Arial"/>
              <a:buNone/>
            </a:pPr>
            <a:r>
              <a:t/>
            </a:r>
            <a:endParaRPr sz="2000">
              <a:solidFill>
                <a:schemeClr val="dk1"/>
              </a:solidFill>
              <a:latin typeface="Corbel"/>
              <a:ea typeface="Corbel"/>
              <a:cs typeface="Corbel"/>
              <a:sym typeface="Corbel"/>
            </a:endParaRPr>
          </a:p>
          <a:p>
            <a:pPr indent="-228600" lvl="0" marL="228600" marR="0" rtl="0" algn="l">
              <a:lnSpc>
                <a:spcPct val="90000"/>
              </a:lnSpc>
              <a:spcBef>
                <a:spcPts val="1000"/>
              </a:spcBef>
              <a:spcAft>
                <a:spcPts val="0"/>
              </a:spcAft>
              <a:buClr>
                <a:schemeClr val="dk1"/>
              </a:buClr>
              <a:buFont typeface="Arial"/>
              <a:buNone/>
            </a:pPr>
            <a:r>
              <a:t/>
            </a:r>
            <a:endParaRPr sz="2000">
              <a:solidFill>
                <a:schemeClr val="dk1"/>
              </a:solidFill>
              <a:latin typeface="Corbel"/>
              <a:ea typeface="Corbel"/>
              <a:cs typeface="Corbel"/>
              <a:sym typeface="Corbel"/>
            </a:endParaRPr>
          </a:p>
          <a:p>
            <a:pPr indent="-228600" lvl="1" marL="685800" marR="0" rtl="0" algn="l">
              <a:lnSpc>
                <a:spcPct val="90000"/>
              </a:lnSpc>
              <a:spcBef>
                <a:spcPts val="500"/>
              </a:spcBef>
              <a:buClr>
                <a:schemeClr val="dk1"/>
              </a:buClr>
              <a:buFont typeface="Arial"/>
              <a:buNone/>
            </a:pPr>
            <a:r>
              <a:t/>
            </a:r>
            <a:endParaRPr b="0" i="0" sz="2000" u="none" cap="none" strike="noStrike">
              <a:solidFill>
                <a:schemeClr val="dk1"/>
              </a:solidFill>
              <a:latin typeface="Corbel"/>
              <a:ea typeface="Corbel"/>
              <a:cs typeface="Corbel"/>
              <a:sym typeface="Corbel"/>
            </a:endParaRPr>
          </a:p>
        </p:txBody>
      </p:sp>
      <p:sp>
        <p:nvSpPr>
          <p:cNvPr id="262" name="Shape 262"/>
          <p:cNvSpPr txBox="1"/>
          <p:nvPr>
            <p:ph type="title"/>
          </p:nvPr>
        </p:nvSpPr>
        <p:spPr>
          <a:xfrm>
            <a:off x="275248" y="426525"/>
            <a:ext cx="5538000" cy="13589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orbel"/>
              <a:buNone/>
            </a:pPr>
            <a:r>
              <a:rPr b="1" lang="en-US" sz="2800">
                <a:latin typeface="Arial"/>
                <a:ea typeface="Arial"/>
                <a:cs typeface="Arial"/>
                <a:sym typeface="Arial"/>
              </a:rPr>
              <a:t>Attempted </a:t>
            </a:r>
            <a:r>
              <a:rPr b="1" i="0" lang="en-US" sz="2800" u="none" cap="none" strike="noStrike">
                <a:solidFill>
                  <a:schemeClr val="dk1"/>
                </a:solidFill>
                <a:latin typeface="Arial"/>
                <a:ea typeface="Arial"/>
                <a:cs typeface="Arial"/>
                <a:sym typeface="Arial"/>
              </a:rPr>
              <a:t>PCB design</a:t>
            </a:r>
          </a:p>
        </p:txBody>
      </p:sp>
      <p:pic>
        <p:nvPicPr>
          <p:cNvPr id="263" name="Shape 263"/>
          <p:cNvPicPr preferRelativeResize="0"/>
          <p:nvPr/>
        </p:nvPicPr>
        <p:blipFill rotWithShape="1">
          <a:blip r:embed="rId3">
            <a:alphaModFix/>
          </a:blip>
          <a:srcRect b="0" l="0" r="0" t="0"/>
          <a:stretch/>
        </p:blipFill>
        <p:spPr>
          <a:xfrm>
            <a:off x="5226228" y="1823100"/>
            <a:ext cx="6171000" cy="39471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title"/>
          </p:nvPr>
        </p:nvSpPr>
        <p:spPr>
          <a:xfrm>
            <a:off x="1115823" y="332477"/>
            <a:ext cx="5106174" cy="1752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Android Application</a:t>
            </a:r>
          </a:p>
        </p:txBody>
      </p:sp>
      <p:sp>
        <p:nvSpPr>
          <p:cNvPr id="270" name="Shape 270"/>
          <p:cNvSpPr txBox="1"/>
          <p:nvPr>
            <p:ph idx="1" type="body"/>
          </p:nvPr>
        </p:nvSpPr>
        <p:spPr>
          <a:xfrm>
            <a:off x="1221382" y="1552020"/>
            <a:ext cx="4895055" cy="3124200"/>
          </a:xfrm>
          <a:prstGeom prst="rect">
            <a:avLst/>
          </a:prstGeom>
          <a:noFill/>
          <a:ln>
            <a:noFill/>
          </a:ln>
        </p:spPr>
        <p:txBody>
          <a:bodyPr anchorCtr="0" anchor="ctr" bIns="45700" lIns="91425" rIns="91425" tIns="45700">
            <a:noAutofit/>
          </a:bodyPr>
          <a:lstStyle/>
          <a:p>
            <a:pPr indent="-285750" lvl="0" marL="285750" marR="0" rtl="0" algn="l">
              <a:spcBef>
                <a:spcPts val="0"/>
              </a:spcBef>
              <a:spcAft>
                <a:spcPts val="0"/>
              </a:spcAft>
              <a:buClr>
                <a:srgbClr val="1186C3"/>
              </a:buClr>
              <a:buSzPct val="145000"/>
              <a:buFont typeface="Arial"/>
              <a:buChar char="•"/>
            </a:pPr>
            <a:r>
              <a:rPr b="0" i="0" lang="en-US" sz="2400" u="none" cap="none" strike="noStrike">
                <a:solidFill>
                  <a:schemeClr val="dk1"/>
                </a:solidFill>
                <a:latin typeface="Arial"/>
                <a:ea typeface="Arial"/>
                <a:cs typeface="Arial"/>
                <a:sym typeface="Arial"/>
              </a:rPr>
              <a:t>Programmable on any OS</a:t>
            </a:r>
          </a:p>
          <a:p>
            <a:pPr indent="-285750" lvl="0" marL="285750" marR="0" rtl="0" algn="l">
              <a:spcBef>
                <a:spcPts val="1080"/>
              </a:spcBef>
              <a:spcAft>
                <a:spcPts val="0"/>
              </a:spcAft>
              <a:buClr>
                <a:srgbClr val="1186C3"/>
              </a:buClr>
              <a:buSzPct val="145000"/>
              <a:buFont typeface="Arial"/>
              <a:buChar char="•"/>
            </a:pPr>
            <a:r>
              <a:rPr b="0" i="0" lang="en-US" sz="2400" u="none" cap="none" strike="noStrike">
                <a:solidFill>
                  <a:schemeClr val="dk1"/>
                </a:solidFill>
                <a:latin typeface="Arial"/>
                <a:ea typeface="Arial"/>
                <a:cs typeface="Arial"/>
                <a:sym typeface="Arial"/>
              </a:rPr>
              <a:t>Open Source</a:t>
            </a:r>
          </a:p>
          <a:p>
            <a:pPr indent="-285750" lvl="0" marL="285750" marR="0" rtl="0" algn="l">
              <a:spcBef>
                <a:spcPts val="1080"/>
              </a:spcBef>
              <a:spcAft>
                <a:spcPts val="0"/>
              </a:spcAft>
              <a:buClr>
                <a:srgbClr val="1186C3"/>
              </a:buClr>
              <a:buSzPct val="145000"/>
              <a:buFont typeface="Arial"/>
              <a:buChar char="•"/>
            </a:pPr>
            <a:r>
              <a:rPr b="0" i="0" lang="en-US" sz="2400" u="none" cap="none" strike="noStrike">
                <a:solidFill>
                  <a:schemeClr val="dk1"/>
                </a:solidFill>
                <a:latin typeface="Arial"/>
                <a:ea typeface="Arial"/>
                <a:cs typeface="Arial"/>
                <a:sym typeface="Arial"/>
              </a:rPr>
              <a:t>Android Studio IDE</a:t>
            </a:r>
          </a:p>
          <a:p>
            <a:pPr indent="-285750" lvl="1" marL="742950" marR="0" rtl="0" algn="l">
              <a:spcBef>
                <a:spcPts val="1080"/>
              </a:spcBef>
              <a:spcAft>
                <a:spcPts val="0"/>
              </a:spcAft>
              <a:buClr>
                <a:srgbClr val="1186C3"/>
              </a:buClr>
              <a:buSzPct val="145000"/>
              <a:buFont typeface="Arial"/>
              <a:buChar char="•"/>
            </a:pPr>
            <a:r>
              <a:rPr b="0" i="0" lang="en-US" sz="2400" u="none" cap="none" strike="noStrike">
                <a:solidFill>
                  <a:schemeClr val="dk1"/>
                </a:solidFill>
                <a:latin typeface="Arial"/>
                <a:ea typeface="Arial"/>
                <a:cs typeface="Arial"/>
                <a:sym typeface="Arial"/>
              </a:rPr>
              <a:t>Java </a:t>
            </a:r>
          </a:p>
          <a:p>
            <a:pPr indent="-285750" lvl="1" marL="742950" marR="0" rtl="0" algn="l">
              <a:spcBef>
                <a:spcPts val="1080"/>
              </a:spcBef>
              <a:spcAft>
                <a:spcPts val="0"/>
              </a:spcAft>
              <a:buClr>
                <a:srgbClr val="1186C3"/>
              </a:buClr>
              <a:buSzPct val="145000"/>
              <a:buFont typeface="Arial"/>
              <a:buChar char="•"/>
            </a:pPr>
            <a:r>
              <a:rPr b="0" i="0" lang="en-US" sz="2400" u="none" cap="none" strike="noStrike">
                <a:solidFill>
                  <a:schemeClr val="dk1"/>
                </a:solidFill>
                <a:latin typeface="Arial"/>
                <a:ea typeface="Arial"/>
                <a:cs typeface="Arial"/>
                <a:sym typeface="Arial"/>
              </a:rPr>
              <a:t>Android Emulator Feature</a:t>
            </a:r>
          </a:p>
        </p:txBody>
      </p:sp>
      <p:pic>
        <p:nvPicPr>
          <p:cNvPr descr="Image result for android" id="271" name="Shape 271"/>
          <p:cNvPicPr preferRelativeResize="0"/>
          <p:nvPr/>
        </p:nvPicPr>
        <p:blipFill rotWithShape="1">
          <a:blip r:embed="rId3">
            <a:alphaModFix/>
          </a:blip>
          <a:srcRect b="0" l="0" r="0" t="0"/>
          <a:stretch/>
        </p:blipFill>
        <p:spPr>
          <a:xfrm>
            <a:off x="7066360" y="930337"/>
            <a:ext cx="2879643" cy="2879643"/>
          </a:xfrm>
          <a:prstGeom prst="rect">
            <a:avLst/>
          </a:prstGeom>
          <a:noFill/>
          <a:ln>
            <a:noFill/>
          </a:ln>
        </p:spPr>
      </p:pic>
      <p:pic>
        <p:nvPicPr>
          <p:cNvPr descr="Image result for android studio" id="272" name="Shape 272"/>
          <p:cNvPicPr preferRelativeResize="0"/>
          <p:nvPr/>
        </p:nvPicPr>
        <p:blipFill rotWithShape="1">
          <a:blip r:embed="rId4">
            <a:alphaModFix/>
          </a:blip>
          <a:srcRect b="0" l="0" r="0" t="0"/>
          <a:stretch/>
        </p:blipFill>
        <p:spPr>
          <a:xfrm>
            <a:off x="6221996" y="4129519"/>
            <a:ext cx="4568374" cy="239716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6" name="Shape 276"/>
        <p:cNvGrpSpPr/>
        <p:nvPr/>
      </p:nvGrpSpPr>
      <p:grpSpPr>
        <a:xfrm>
          <a:off x="0" y="0"/>
          <a:ext cx="0" cy="0"/>
          <a:chOff x="0" y="0"/>
          <a:chExt cx="0" cy="0"/>
        </a:xfrm>
      </p:grpSpPr>
      <p:sp>
        <p:nvSpPr>
          <p:cNvPr id="277" name="Shape 277"/>
          <p:cNvSpPr txBox="1"/>
          <p:nvPr>
            <p:ph type="title"/>
          </p:nvPr>
        </p:nvSpPr>
        <p:spPr>
          <a:xfrm>
            <a:off x="641445" y="167184"/>
            <a:ext cx="5020200" cy="10476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Use Case Diagram</a:t>
            </a:r>
          </a:p>
        </p:txBody>
      </p:sp>
      <p:pic>
        <p:nvPicPr>
          <p:cNvPr descr="Use Case Diagram.png" id="278" name="Shape 278"/>
          <p:cNvPicPr preferRelativeResize="0"/>
          <p:nvPr/>
        </p:nvPicPr>
        <p:blipFill>
          <a:blip r:embed="rId3">
            <a:alphaModFix/>
          </a:blip>
          <a:stretch>
            <a:fillRect/>
          </a:stretch>
        </p:blipFill>
        <p:spPr>
          <a:xfrm>
            <a:off x="2234299" y="1046649"/>
            <a:ext cx="8944949" cy="5536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2" name="Shape 282"/>
        <p:cNvGrpSpPr/>
        <p:nvPr/>
      </p:nvGrpSpPr>
      <p:grpSpPr>
        <a:xfrm>
          <a:off x="0" y="0"/>
          <a:ext cx="0" cy="0"/>
          <a:chOff x="0" y="0"/>
          <a:chExt cx="0" cy="0"/>
        </a:xfrm>
      </p:grpSpPr>
      <p:sp>
        <p:nvSpPr>
          <p:cNvPr id="283" name="Shape 283"/>
          <p:cNvSpPr txBox="1"/>
          <p:nvPr>
            <p:ph type="title"/>
          </p:nvPr>
        </p:nvSpPr>
        <p:spPr>
          <a:xfrm>
            <a:off x="1484312" y="142439"/>
            <a:ext cx="5080200" cy="17526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Mobile Application Features</a:t>
            </a:r>
          </a:p>
        </p:txBody>
      </p:sp>
      <p:sp>
        <p:nvSpPr>
          <p:cNvPr id="284" name="Shape 284"/>
          <p:cNvSpPr txBox="1"/>
          <p:nvPr>
            <p:ph idx="1" type="body"/>
          </p:nvPr>
        </p:nvSpPr>
        <p:spPr>
          <a:xfrm>
            <a:off x="1484300" y="2025549"/>
            <a:ext cx="4895100" cy="3821700"/>
          </a:xfrm>
          <a:prstGeom prst="rect">
            <a:avLst/>
          </a:prstGeom>
          <a:noFill/>
          <a:ln>
            <a:noFill/>
          </a:ln>
        </p:spPr>
        <p:txBody>
          <a:bodyPr anchorCtr="0" anchor="ctr" bIns="45700" lIns="91425" rIns="91425" tIns="45700">
            <a:noAutofit/>
          </a:bodyPr>
          <a:lstStyle/>
          <a:p>
            <a:pPr indent="-217170" lvl="0" marL="285750" marR="0" rtl="0" algn="l">
              <a:spcBef>
                <a:spcPts val="0"/>
              </a:spcBef>
              <a:spcAft>
                <a:spcPts val="0"/>
              </a:spcAft>
              <a:buClr>
                <a:srgbClr val="1186C3"/>
              </a:buClr>
              <a:buSzPct val="100000"/>
              <a:buFont typeface="Arial"/>
              <a:buChar char="•"/>
            </a:pPr>
            <a:r>
              <a:rPr i="0" lang="en-US" sz="2400" u="none" cap="none" strike="noStrike">
                <a:solidFill>
                  <a:schemeClr val="dk1"/>
                </a:solidFill>
                <a:latin typeface="Arial"/>
                <a:ea typeface="Arial"/>
                <a:cs typeface="Arial"/>
                <a:sym typeface="Arial"/>
              </a:rPr>
              <a:t>Allows users to:</a:t>
            </a:r>
          </a:p>
          <a:p>
            <a:pPr indent="-217169" lvl="1" marL="742950" marR="0" rtl="0" algn="l">
              <a:spcBef>
                <a:spcPts val="1080"/>
              </a:spcBef>
              <a:spcAft>
                <a:spcPts val="0"/>
              </a:spcAft>
              <a:buClr>
                <a:srgbClr val="1186C3"/>
              </a:buClr>
              <a:buSzPct val="100000"/>
              <a:buFont typeface="Arial"/>
              <a:buChar char="•"/>
            </a:pPr>
            <a:r>
              <a:rPr lang="en-US" sz="2400">
                <a:latin typeface="Arial"/>
                <a:ea typeface="Arial"/>
                <a:cs typeface="Arial"/>
                <a:sym typeface="Arial"/>
              </a:rPr>
              <a:t>Select Operation Mode</a:t>
            </a:r>
          </a:p>
          <a:p>
            <a:pPr indent="-217169" lvl="1" marL="742950" marR="0" rtl="0" algn="l">
              <a:spcBef>
                <a:spcPts val="1080"/>
              </a:spcBef>
              <a:spcAft>
                <a:spcPts val="0"/>
              </a:spcAft>
              <a:buClr>
                <a:srgbClr val="1186C3"/>
              </a:buClr>
              <a:buSzPct val="100000"/>
              <a:buFont typeface="Arial"/>
              <a:buChar char="•"/>
            </a:pPr>
            <a:r>
              <a:rPr lang="en-US" sz="2400">
                <a:latin typeface="Arial"/>
                <a:ea typeface="Arial"/>
                <a:cs typeface="Arial"/>
                <a:sym typeface="Arial"/>
              </a:rPr>
              <a:t>View Video Streams</a:t>
            </a:r>
          </a:p>
          <a:p>
            <a:pPr indent="-217169" lvl="1" marL="742950" marR="0" rtl="0" algn="l">
              <a:spcBef>
                <a:spcPts val="1080"/>
              </a:spcBef>
              <a:spcAft>
                <a:spcPts val="0"/>
              </a:spcAft>
              <a:buClr>
                <a:srgbClr val="1186C3"/>
              </a:buClr>
              <a:buSzPct val="100000"/>
              <a:buFont typeface="Arial"/>
              <a:buChar char="•"/>
            </a:pPr>
            <a:r>
              <a:rPr lang="en-US" sz="2400">
                <a:latin typeface="Arial"/>
                <a:ea typeface="Arial"/>
                <a:cs typeface="Arial"/>
                <a:sym typeface="Arial"/>
              </a:rPr>
              <a:t>View Directories</a:t>
            </a:r>
          </a:p>
          <a:p>
            <a:pPr indent="-217169" lvl="1" marL="742950" marR="0" rtl="0" algn="l">
              <a:spcBef>
                <a:spcPts val="1080"/>
              </a:spcBef>
              <a:spcAft>
                <a:spcPts val="0"/>
              </a:spcAft>
              <a:buClr>
                <a:srgbClr val="1186C3"/>
              </a:buClr>
              <a:buSzPct val="100000"/>
              <a:buFont typeface="Arial"/>
              <a:buChar char="•"/>
            </a:pPr>
            <a:r>
              <a:rPr lang="en-US" sz="2400">
                <a:latin typeface="Arial"/>
                <a:ea typeface="Arial"/>
                <a:cs typeface="Arial"/>
                <a:sym typeface="Arial"/>
              </a:rPr>
              <a:t>Receive Notifications</a:t>
            </a:r>
          </a:p>
          <a:p>
            <a:pPr indent="-217169" lvl="1" marL="742950" marR="0" rtl="0" algn="l">
              <a:spcBef>
                <a:spcPts val="1080"/>
              </a:spcBef>
              <a:spcAft>
                <a:spcPts val="0"/>
              </a:spcAft>
              <a:buClr>
                <a:srgbClr val="1186C3"/>
              </a:buClr>
              <a:buSzPct val="100000"/>
              <a:buFont typeface="Arial"/>
              <a:buChar char="•"/>
            </a:pPr>
            <a:r>
              <a:rPr lang="en-US" sz="2400">
                <a:latin typeface="Arial"/>
                <a:ea typeface="Arial"/>
                <a:cs typeface="Arial"/>
                <a:sym typeface="Arial"/>
              </a:rPr>
              <a:t>Send Alert to System</a:t>
            </a:r>
          </a:p>
          <a:p>
            <a:pPr indent="-217169" lvl="1" marL="742950" marR="0" rtl="0" algn="l">
              <a:spcBef>
                <a:spcPts val="1080"/>
              </a:spcBef>
              <a:spcAft>
                <a:spcPts val="0"/>
              </a:spcAft>
              <a:buClr>
                <a:srgbClr val="1186C3"/>
              </a:buClr>
              <a:buSzPct val="100000"/>
              <a:buFont typeface="Arial"/>
              <a:buChar char="•"/>
            </a:pPr>
            <a:r>
              <a:rPr lang="en-US" sz="2400">
                <a:latin typeface="Arial"/>
                <a:ea typeface="Arial"/>
                <a:cs typeface="Arial"/>
                <a:sym typeface="Arial"/>
              </a:rPr>
              <a:t>Configure Settings</a:t>
            </a:r>
          </a:p>
          <a:p>
            <a:pPr indent="-285750" lvl="1" marL="742950" marR="0" rtl="0" algn="l">
              <a:spcBef>
                <a:spcPts val="920"/>
              </a:spcBef>
              <a:spcAft>
                <a:spcPts val="0"/>
              </a:spcAft>
              <a:buClr>
                <a:srgbClr val="1186C3"/>
              </a:buClr>
              <a:buSzPct val="96666"/>
              <a:buFont typeface="Arial"/>
              <a:buNone/>
            </a:pPr>
            <a:r>
              <a:t/>
            </a:r>
            <a:endParaRPr i="0" sz="2400" u="none" cap="none" strike="noStrike">
              <a:solidFill>
                <a:schemeClr val="dk1"/>
              </a:solidFill>
              <a:latin typeface="Arial"/>
              <a:ea typeface="Arial"/>
              <a:cs typeface="Arial"/>
              <a:sym typeface="Arial"/>
            </a:endParaRPr>
          </a:p>
        </p:txBody>
      </p:sp>
      <p:pic>
        <p:nvPicPr>
          <p:cNvPr descr="Screenshot_20170419-192935.png" id="285" name="Shape 285"/>
          <p:cNvPicPr preferRelativeResize="0"/>
          <p:nvPr/>
        </p:nvPicPr>
        <p:blipFill>
          <a:blip r:embed="rId3">
            <a:alphaModFix/>
          </a:blip>
          <a:stretch>
            <a:fillRect/>
          </a:stretch>
        </p:blipFill>
        <p:spPr>
          <a:xfrm>
            <a:off x="7697774" y="991650"/>
            <a:ext cx="3204000" cy="5585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0" name="Shape 290"/>
        <p:cNvGrpSpPr/>
        <p:nvPr/>
      </p:nvGrpSpPr>
      <p:grpSpPr>
        <a:xfrm>
          <a:off x="0" y="0"/>
          <a:ext cx="0" cy="0"/>
          <a:chOff x="0" y="0"/>
          <a:chExt cx="0" cy="0"/>
        </a:xfrm>
      </p:grpSpPr>
      <p:pic>
        <p:nvPicPr>
          <p:cNvPr descr="Screenshot_20170419-192943.png" id="291" name="Shape 291"/>
          <p:cNvPicPr preferRelativeResize="0"/>
          <p:nvPr/>
        </p:nvPicPr>
        <p:blipFill>
          <a:blip r:embed="rId3">
            <a:alphaModFix/>
          </a:blip>
          <a:stretch>
            <a:fillRect/>
          </a:stretch>
        </p:blipFill>
        <p:spPr>
          <a:xfrm>
            <a:off x="2324614" y="559550"/>
            <a:ext cx="3131235" cy="5566651"/>
          </a:xfrm>
          <a:prstGeom prst="rect">
            <a:avLst/>
          </a:prstGeom>
          <a:noFill/>
          <a:ln>
            <a:noFill/>
          </a:ln>
        </p:spPr>
      </p:pic>
      <p:pic>
        <p:nvPicPr>
          <p:cNvPr descr="Screenshot_20170419-193128.png" id="292" name="Shape 292"/>
          <p:cNvPicPr preferRelativeResize="0"/>
          <p:nvPr/>
        </p:nvPicPr>
        <p:blipFill>
          <a:blip r:embed="rId4">
            <a:alphaModFix/>
          </a:blip>
          <a:stretch>
            <a:fillRect/>
          </a:stretch>
        </p:blipFill>
        <p:spPr>
          <a:xfrm>
            <a:off x="6538949" y="559537"/>
            <a:ext cx="3131225" cy="55666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txBox="1"/>
          <p:nvPr>
            <p:ph type="title"/>
          </p:nvPr>
        </p:nvSpPr>
        <p:spPr>
          <a:xfrm>
            <a:off x="1484311" y="685800"/>
            <a:ext cx="10018712" cy="1752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Project Motivation</a:t>
            </a:r>
          </a:p>
        </p:txBody>
      </p:sp>
      <p:sp>
        <p:nvSpPr>
          <p:cNvPr id="153" name="Shape 153"/>
          <p:cNvSpPr txBox="1"/>
          <p:nvPr>
            <p:ph idx="1" type="body"/>
          </p:nvPr>
        </p:nvSpPr>
        <p:spPr>
          <a:xfrm>
            <a:off x="1484311" y="1983825"/>
            <a:ext cx="10018712" cy="3124200"/>
          </a:xfrm>
          <a:prstGeom prst="rect">
            <a:avLst/>
          </a:prstGeom>
          <a:noFill/>
          <a:ln>
            <a:noFill/>
          </a:ln>
        </p:spPr>
        <p:txBody>
          <a:bodyPr anchorCtr="0" anchor="ctr" bIns="45700" lIns="91425" rIns="91425" tIns="45700">
            <a:noAutofit/>
          </a:bodyPr>
          <a:lstStyle/>
          <a:p>
            <a:pPr indent="-285750" lvl="0" marL="285750" marR="0" rtl="0" algn="l">
              <a:spcBef>
                <a:spcPts val="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To improve on dash-cam features already on the market</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To lower the risk of vehicle break-ins and theft</a:t>
            </a:r>
          </a:p>
          <a:p>
            <a:pPr indent="-285750" lvl="1" marL="7429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There were an estimated 721,000 thefts of motor vehicles nationwide in 2012*</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Safeguard against the risk of fraud</a:t>
            </a:r>
          </a:p>
        </p:txBody>
      </p:sp>
      <p:sp>
        <p:nvSpPr>
          <p:cNvPr id="154" name="Shape 154"/>
          <p:cNvSpPr txBox="1"/>
          <p:nvPr/>
        </p:nvSpPr>
        <p:spPr>
          <a:xfrm>
            <a:off x="5433848" y="6327228"/>
            <a:ext cx="4486868"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800" u="none" cap="none" strike="noStrike">
                <a:solidFill>
                  <a:schemeClr val="dk1"/>
                </a:solidFill>
                <a:latin typeface="Corbel"/>
                <a:ea typeface="Corbel"/>
                <a:cs typeface="Corbel"/>
                <a:sym typeface="Corbel"/>
              </a:rPr>
              <a:t>*Source: FBI: Crime in the United States 2012</a:t>
            </a:r>
          </a:p>
        </p:txBody>
      </p:sp>
      <p:pic>
        <p:nvPicPr>
          <p:cNvPr id="155" name="Shape 155"/>
          <p:cNvPicPr preferRelativeResize="0"/>
          <p:nvPr/>
        </p:nvPicPr>
        <p:blipFill>
          <a:blip r:embed="rId3">
            <a:alphaModFix/>
          </a:blip>
          <a:stretch>
            <a:fillRect/>
          </a:stretch>
        </p:blipFill>
        <p:spPr>
          <a:xfrm flipH="1">
            <a:off x="9067799" y="0"/>
            <a:ext cx="3124200" cy="3124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pic>
        <p:nvPicPr>
          <p:cNvPr descr="Screenshot_20170419-193143.png" id="298" name="Shape 298"/>
          <p:cNvPicPr preferRelativeResize="0"/>
          <p:nvPr/>
        </p:nvPicPr>
        <p:blipFill>
          <a:blip r:embed="rId3">
            <a:alphaModFix/>
          </a:blip>
          <a:stretch>
            <a:fillRect/>
          </a:stretch>
        </p:blipFill>
        <p:spPr>
          <a:xfrm>
            <a:off x="2371274" y="559550"/>
            <a:ext cx="3131225" cy="5566617"/>
          </a:xfrm>
          <a:prstGeom prst="rect">
            <a:avLst/>
          </a:prstGeom>
          <a:noFill/>
          <a:ln>
            <a:noFill/>
          </a:ln>
        </p:spPr>
      </p:pic>
      <p:pic>
        <p:nvPicPr>
          <p:cNvPr descr="Screenshot_20170419-193159.png" id="299" name="Shape 299"/>
          <p:cNvPicPr preferRelativeResize="0"/>
          <p:nvPr/>
        </p:nvPicPr>
        <p:blipFill>
          <a:blip r:embed="rId4">
            <a:alphaModFix/>
          </a:blip>
          <a:stretch>
            <a:fillRect/>
          </a:stretch>
        </p:blipFill>
        <p:spPr>
          <a:xfrm>
            <a:off x="6647799" y="559550"/>
            <a:ext cx="3131225" cy="556661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type="title"/>
          </p:nvPr>
        </p:nvSpPr>
        <p:spPr>
          <a:xfrm>
            <a:off x="1665974" y="187150"/>
            <a:ext cx="9659400" cy="8535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Pi Cluster – </a:t>
            </a:r>
            <a:r>
              <a:rPr b="1" lang="en-US" sz="2800">
                <a:latin typeface="Arial"/>
                <a:ea typeface="Arial"/>
                <a:cs typeface="Arial"/>
                <a:sym typeface="Arial"/>
              </a:rPr>
              <a:t>Communication and Synchronization</a:t>
            </a:r>
          </a:p>
        </p:txBody>
      </p:sp>
      <p:sp>
        <p:nvSpPr>
          <p:cNvPr id="306" name="Shape 306"/>
          <p:cNvSpPr txBox="1"/>
          <p:nvPr>
            <p:ph idx="1" type="body"/>
          </p:nvPr>
        </p:nvSpPr>
        <p:spPr>
          <a:xfrm>
            <a:off x="1378526" y="1354975"/>
            <a:ext cx="5021687" cy="4351338"/>
          </a:xfrm>
          <a:prstGeom prst="rect">
            <a:avLst/>
          </a:prstGeom>
          <a:noFill/>
          <a:ln>
            <a:noFill/>
          </a:ln>
        </p:spPr>
        <p:txBody>
          <a:bodyPr anchorCtr="0" anchor="ctr" bIns="45700" lIns="91425" rIns="91425" tIns="45700">
            <a:noAutofit/>
          </a:bodyPr>
          <a:lstStyle/>
          <a:p>
            <a:pPr indent="-285750" lvl="0" marL="285750" marR="0" rtl="0" algn="l">
              <a:spcBef>
                <a:spcPts val="0"/>
              </a:spcBef>
              <a:spcAft>
                <a:spcPts val="0"/>
              </a:spcAft>
              <a:buClr>
                <a:srgbClr val="1186C3"/>
              </a:buClr>
              <a:buSzPct val="145000"/>
              <a:buFont typeface="Arial"/>
              <a:buChar char="•"/>
            </a:pPr>
            <a:r>
              <a:rPr lang="en-US" sz="2000">
                <a:latin typeface="Arial"/>
                <a:ea typeface="Arial"/>
                <a:cs typeface="Arial"/>
                <a:sym typeface="Arial"/>
              </a:rPr>
              <a:t>System moding is sustained by a configuration file, containing flags of operation.</a:t>
            </a:r>
          </a:p>
          <a:p>
            <a:pPr indent="-228600" lvl="0" marL="285750" marR="0" rtl="0" algn="l">
              <a:spcBef>
                <a:spcPts val="0"/>
              </a:spcBef>
              <a:spcAft>
                <a:spcPts val="0"/>
              </a:spcAft>
              <a:buClr>
                <a:srgbClr val="1186C3"/>
              </a:buClr>
              <a:buSzPct val="100000"/>
              <a:buFont typeface="Arial"/>
              <a:buChar char="•"/>
            </a:pPr>
            <a:r>
              <a:rPr lang="en-US" sz="2000">
                <a:latin typeface="Arial"/>
                <a:ea typeface="Arial"/>
                <a:cs typeface="Arial"/>
                <a:sym typeface="Arial"/>
              </a:rPr>
              <a:t>The Head Pi defines core system settings such as dashcam clip length.</a:t>
            </a:r>
          </a:p>
          <a:p>
            <a:pPr indent="-285750" lvl="0" marL="285750" marR="0" rtl="0" algn="l">
              <a:spcBef>
                <a:spcPts val="0"/>
              </a:spcBef>
              <a:spcAft>
                <a:spcPts val="0"/>
              </a:spcAft>
              <a:buClr>
                <a:srgbClr val="1186C3"/>
              </a:buClr>
              <a:buSzPct val="145000"/>
              <a:buFont typeface="Arial"/>
              <a:buChar char="•"/>
            </a:pPr>
            <a:r>
              <a:rPr lang="en-US" sz="2000">
                <a:latin typeface="Arial"/>
                <a:ea typeface="Arial"/>
                <a:cs typeface="Arial"/>
                <a:sym typeface="Arial"/>
              </a:rPr>
              <a:t>Interfacing sequences will halt based on flag values, and terminate upon interrupt flags.</a:t>
            </a:r>
          </a:p>
          <a:p>
            <a:pPr indent="57150" lvl="0" rtl="0">
              <a:spcBef>
                <a:spcPts val="0"/>
              </a:spcBef>
              <a:spcAft>
                <a:spcPts val="0"/>
              </a:spcAft>
              <a:buClr>
                <a:srgbClr val="1186C3"/>
              </a:buClr>
              <a:buSzPct val="100000"/>
              <a:buFont typeface="Arial"/>
              <a:buChar char="•"/>
            </a:pPr>
            <a:r>
              <a:rPr lang="en-US" sz="2000">
                <a:latin typeface="Arial"/>
                <a:ea typeface="Arial"/>
                <a:cs typeface="Arial"/>
                <a:sym typeface="Arial"/>
              </a:rPr>
              <a:t>Head Pi carries out commands to other Pi’s via SSH and automated Expect scripts, handling the distribution of tasks and data.</a:t>
            </a:r>
          </a:p>
        </p:txBody>
      </p:sp>
      <p:pic>
        <p:nvPicPr>
          <p:cNvPr id="307" name="Shape 307"/>
          <p:cNvPicPr preferRelativeResize="0"/>
          <p:nvPr/>
        </p:nvPicPr>
        <p:blipFill>
          <a:blip r:embed="rId3">
            <a:alphaModFix/>
          </a:blip>
          <a:stretch>
            <a:fillRect/>
          </a:stretch>
        </p:blipFill>
        <p:spPr>
          <a:xfrm>
            <a:off x="6790739" y="935875"/>
            <a:ext cx="4865917" cy="55125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
        <p:nvSpPr>
          <p:cNvPr id="313" name="Shape 313"/>
          <p:cNvSpPr txBox="1"/>
          <p:nvPr>
            <p:ph type="title"/>
          </p:nvPr>
        </p:nvSpPr>
        <p:spPr>
          <a:xfrm>
            <a:off x="114300" y="474220"/>
            <a:ext cx="7254414" cy="1752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Device Communication</a:t>
            </a:r>
          </a:p>
        </p:txBody>
      </p:sp>
      <p:sp>
        <p:nvSpPr>
          <p:cNvPr id="314" name="Shape 314"/>
          <p:cNvSpPr txBox="1"/>
          <p:nvPr>
            <p:ph idx="1" type="body"/>
          </p:nvPr>
        </p:nvSpPr>
        <p:spPr>
          <a:xfrm>
            <a:off x="1252437" y="1905000"/>
            <a:ext cx="6782996" cy="3557047"/>
          </a:xfrm>
          <a:prstGeom prst="rect">
            <a:avLst/>
          </a:prstGeom>
          <a:noFill/>
          <a:ln>
            <a:noFill/>
          </a:ln>
        </p:spPr>
        <p:txBody>
          <a:bodyPr anchorCtr="0" anchor="ctr" bIns="45700" lIns="91425" rIns="91425" tIns="45700">
            <a:noAutofit/>
          </a:bodyPr>
          <a:lstStyle/>
          <a:p>
            <a:pPr indent="-285750" lvl="0" marL="285750" marR="0" rtl="0" algn="l">
              <a:spcBef>
                <a:spcPts val="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3G USB Modem to provide </a:t>
            </a:r>
            <a:r>
              <a:rPr lang="en-US" sz="2000">
                <a:latin typeface="Arial"/>
                <a:ea typeface="Arial"/>
                <a:cs typeface="Arial"/>
                <a:sym typeface="Arial"/>
              </a:rPr>
              <a:t>text message </a:t>
            </a:r>
            <a:r>
              <a:rPr b="0" i="0" lang="en-US" sz="2000" u="none" cap="none" strike="noStrike">
                <a:solidFill>
                  <a:schemeClr val="dk1"/>
                </a:solidFill>
                <a:latin typeface="Arial"/>
                <a:ea typeface="Arial"/>
                <a:cs typeface="Arial"/>
                <a:sym typeface="Arial"/>
              </a:rPr>
              <a:t>access.</a:t>
            </a:r>
          </a:p>
          <a:p>
            <a:pPr indent="-285750" lvl="1" marL="742950" marR="0" rtl="0" algn="l">
              <a:spcBef>
                <a:spcPts val="920"/>
              </a:spcBef>
              <a:spcAft>
                <a:spcPts val="0"/>
              </a:spcAft>
              <a:buClr>
                <a:srgbClr val="1186C3"/>
              </a:buClr>
              <a:buSzPct val="145000"/>
              <a:buFont typeface="Arial"/>
              <a:buChar char="•"/>
            </a:pPr>
            <a:r>
              <a:rPr b="0" i="0" lang="en-US" sz="1600" u="none" cap="none" strike="noStrike">
                <a:solidFill>
                  <a:schemeClr val="dk1"/>
                </a:solidFill>
                <a:latin typeface="Arial"/>
                <a:ea typeface="Arial"/>
                <a:cs typeface="Arial"/>
                <a:sym typeface="Arial"/>
              </a:rPr>
              <a:t>Available anywhere there is cellular reception.</a:t>
            </a:r>
          </a:p>
          <a:p>
            <a:pPr indent="-285750" lvl="1" marL="742950" marR="0" rtl="0" algn="l">
              <a:spcBef>
                <a:spcPts val="920"/>
              </a:spcBef>
              <a:spcAft>
                <a:spcPts val="0"/>
              </a:spcAft>
              <a:buClr>
                <a:srgbClr val="1186C3"/>
              </a:buClr>
              <a:buSzPct val="145000"/>
              <a:buFont typeface="Arial"/>
              <a:buChar char="•"/>
            </a:pPr>
            <a:r>
              <a:rPr b="0" i="0" lang="en-US" sz="1600" u="none" cap="none" strike="noStrike">
                <a:solidFill>
                  <a:schemeClr val="dk1"/>
                </a:solidFill>
                <a:latin typeface="Arial"/>
                <a:ea typeface="Arial"/>
                <a:cs typeface="Arial"/>
                <a:sym typeface="Arial"/>
              </a:rPr>
              <a:t>After initial setup, the device can handle automatic connection on powerup.</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Apache2 Web Server, PHP, and MySQL database for mobile Android device interfacing.</a:t>
            </a:r>
          </a:p>
          <a:p>
            <a:pPr indent="-228600" lvl="0" marL="285750" marR="0" rtl="0" algn="l">
              <a:spcBef>
                <a:spcPts val="1000"/>
              </a:spcBef>
              <a:spcAft>
                <a:spcPts val="0"/>
              </a:spcAft>
              <a:buClr>
                <a:srgbClr val="1186C3"/>
              </a:buClr>
              <a:buSzPct val="100000"/>
              <a:buFont typeface="Arial"/>
              <a:buChar char="•"/>
            </a:pPr>
            <a:r>
              <a:rPr lang="en-US" sz="2000">
                <a:latin typeface="Arial"/>
                <a:ea typeface="Arial"/>
                <a:cs typeface="Arial"/>
                <a:sym typeface="Arial"/>
              </a:rPr>
              <a:t>Mobile application will call HTTP requests to onboard PHP scripts hosted on the Head Pi’s Apache2 Web Server.</a:t>
            </a:r>
          </a:p>
          <a:p>
            <a:pPr indent="-285750" lvl="0" marL="285750" marR="0" rtl="0" algn="l">
              <a:spcBef>
                <a:spcPts val="1000"/>
              </a:spcBef>
              <a:spcAft>
                <a:spcPts val="0"/>
              </a:spcAft>
              <a:buClr>
                <a:srgbClr val="1186C3"/>
              </a:buClr>
              <a:buSzPct val="145000"/>
              <a:buFont typeface="Arial"/>
              <a:buNone/>
            </a:pPr>
            <a:r>
              <a:t/>
            </a:r>
            <a:endParaRPr b="0" i="0" sz="2000" u="none" cap="none" strike="noStrike">
              <a:solidFill>
                <a:schemeClr val="dk1"/>
              </a:solidFill>
              <a:latin typeface="Arial"/>
              <a:ea typeface="Arial"/>
              <a:cs typeface="Arial"/>
              <a:sym typeface="Arial"/>
            </a:endParaRPr>
          </a:p>
        </p:txBody>
      </p:sp>
      <p:pic>
        <p:nvPicPr>
          <p:cNvPr descr="http://images.clipartpanda.com/vehicle-clipart-ziXeRzg4T.png" id="315" name="Shape 315"/>
          <p:cNvPicPr preferRelativeResize="0"/>
          <p:nvPr/>
        </p:nvPicPr>
        <p:blipFill rotWithShape="1">
          <a:blip r:embed="rId3">
            <a:alphaModFix/>
          </a:blip>
          <a:srcRect b="0" l="0" r="0" t="0"/>
          <a:stretch/>
        </p:blipFill>
        <p:spPr>
          <a:xfrm>
            <a:off x="7735528" y="4324350"/>
            <a:ext cx="2582700" cy="3096300"/>
          </a:xfrm>
          <a:prstGeom prst="rect">
            <a:avLst/>
          </a:prstGeom>
          <a:noFill/>
          <a:ln>
            <a:noFill/>
          </a:ln>
        </p:spPr>
      </p:pic>
      <p:pic>
        <p:nvPicPr>
          <p:cNvPr descr="http://its.aurora.edu/wp-content/uploads/2014/08/319px-WIFI_icon.png" id="316" name="Shape 316"/>
          <p:cNvPicPr preferRelativeResize="0"/>
          <p:nvPr/>
        </p:nvPicPr>
        <p:blipFill rotWithShape="1">
          <a:blip r:embed="rId4">
            <a:alphaModFix/>
          </a:blip>
          <a:srcRect b="0" l="0" r="0" t="0"/>
          <a:stretch/>
        </p:blipFill>
        <p:spPr>
          <a:xfrm>
            <a:off x="8532796" y="4028855"/>
            <a:ext cx="592152" cy="56386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type="title"/>
          </p:nvPr>
        </p:nvSpPr>
        <p:spPr>
          <a:xfrm>
            <a:off x="4113989" y="75413"/>
            <a:ext cx="3932237" cy="680364"/>
          </a:xfrm>
          <a:prstGeom prst="rect">
            <a:avLst/>
          </a:prstGeom>
          <a:noFill/>
          <a:ln>
            <a:noFill/>
          </a:ln>
        </p:spPr>
        <p:txBody>
          <a:bodyPr anchorCtr="0" anchor="b"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3G USB Modem</a:t>
            </a:r>
          </a:p>
        </p:txBody>
      </p:sp>
      <p:sp>
        <p:nvSpPr>
          <p:cNvPr id="323" name="Shape 323"/>
          <p:cNvSpPr txBox="1"/>
          <p:nvPr>
            <p:ph idx="1" type="body"/>
          </p:nvPr>
        </p:nvSpPr>
        <p:spPr>
          <a:xfrm>
            <a:off x="7169375" y="1773200"/>
            <a:ext cx="3932237" cy="3811588"/>
          </a:xfrm>
          <a:prstGeom prst="rect">
            <a:avLst/>
          </a:prstGeom>
          <a:noFill/>
          <a:ln>
            <a:noFill/>
          </a:ln>
        </p:spPr>
        <p:txBody>
          <a:bodyPr anchorCtr="0" anchor="ctr" bIns="45700" lIns="91425" rIns="91425" tIns="45700">
            <a:noAutofit/>
          </a:bodyPr>
          <a:lstStyle/>
          <a:p>
            <a:pPr indent="-285750" lvl="0" marL="285750" marR="0" rtl="0" algn="l">
              <a:spcBef>
                <a:spcPts val="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Huawei E173 supports an additional frequency band as well as MicroSD card expansion.</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Negligible pros over the Vodafone K3772, no need to additional onboard storage or wider frequency range.</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Biggest factors being price and transfer speed.</a:t>
            </a:r>
          </a:p>
          <a:p>
            <a:pPr indent="-285750" lvl="0" marL="285750" marR="0" rtl="0" algn="l">
              <a:spcBef>
                <a:spcPts val="1080"/>
              </a:spcBef>
              <a:spcAft>
                <a:spcPts val="0"/>
              </a:spcAft>
              <a:buClr>
                <a:srgbClr val="1186C3"/>
              </a:buClr>
              <a:buSzPct val="145000"/>
              <a:buFont typeface="Arial"/>
              <a:buNone/>
            </a:pPr>
            <a:r>
              <a:t/>
            </a:r>
            <a:endParaRPr b="0" i="0" sz="2400" u="none" cap="none" strike="noStrike">
              <a:solidFill>
                <a:schemeClr val="dk1"/>
              </a:solidFill>
              <a:latin typeface="Arial"/>
              <a:ea typeface="Arial"/>
              <a:cs typeface="Arial"/>
              <a:sym typeface="Arial"/>
            </a:endParaRPr>
          </a:p>
        </p:txBody>
      </p:sp>
      <p:graphicFrame>
        <p:nvGraphicFramePr>
          <p:cNvPr id="324" name="Shape 324"/>
          <p:cNvGraphicFramePr/>
          <p:nvPr/>
        </p:nvGraphicFramePr>
        <p:xfrm>
          <a:off x="1429008" y="1450132"/>
          <a:ext cx="3000000" cy="3000000"/>
        </p:xfrm>
        <a:graphic>
          <a:graphicData uri="http://schemas.openxmlformats.org/drawingml/2006/table">
            <a:tbl>
              <a:tblPr bandRow="1" firstCol="1" firstRow="1">
                <a:noFill/>
                <a:tableStyleId>{F1D6D9C9-5698-437F-9368-A34D6E560A13}</a:tableStyleId>
              </a:tblPr>
              <a:tblGrid>
                <a:gridCol w="1603900"/>
                <a:gridCol w="1566300"/>
                <a:gridCol w="1394925"/>
              </a:tblGrid>
              <a:tr h="484875">
                <a:tc>
                  <a:txBody>
                    <a:bodyPr>
                      <a:noAutofit/>
                    </a:bodyPr>
                    <a:lstStyle/>
                    <a:p>
                      <a:pPr indent="0" lvl="0" marL="0" marR="0" rtl="0" algn="ctr">
                        <a:lnSpc>
                          <a:spcPct val="107000"/>
                        </a:lnSpc>
                        <a:spcBef>
                          <a:spcPts val="0"/>
                        </a:spcBef>
                        <a:spcAft>
                          <a:spcPts val="0"/>
                        </a:spcAft>
                        <a:buSzPct val="25000"/>
                        <a:buNone/>
                      </a:pPr>
                      <a:r>
                        <a:rPr lang="en-US" sz="1200"/>
                        <a:t>Model</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a:latin typeface="Calibri"/>
                          <a:ea typeface="Calibri"/>
                          <a:cs typeface="Calibri"/>
                          <a:sym typeface="Calibri"/>
                        </a:rPr>
                        <a:t>Huawei E3531s</a:t>
                      </a:r>
                    </a:p>
                  </a:txBody>
                  <a:tcPr marT="0" marB="0" marR="68575" marL="68575" anchor="ctr"/>
                </a:tc>
                <a:tc>
                  <a:txBody>
                    <a:bodyPr>
                      <a:noAutofit/>
                    </a:bodyPr>
                    <a:lstStyle/>
                    <a:p>
                      <a:pPr lvl="0" rtl="0" algn="ctr">
                        <a:lnSpc>
                          <a:spcPct val="107000"/>
                        </a:lnSpc>
                        <a:spcBef>
                          <a:spcPts val="0"/>
                        </a:spcBef>
                        <a:buClr>
                          <a:schemeClr val="dk1"/>
                        </a:buClr>
                        <a:buSzPct val="25000"/>
                        <a:buFont typeface="Arial"/>
                        <a:buNone/>
                      </a:pPr>
                      <a:r>
                        <a:rPr lang="en-US"/>
                        <a:t>Vodafone K3772</a:t>
                      </a:r>
                    </a:p>
                  </a:txBody>
                  <a:tcPr marT="0" marB="0" marR="68575" marL="68575" anchor="ctr"/>
                </a:tc>
              </a:tr>
              <a:tr h="484875">
                <a:tc>
                  <a:txBody>
                    <a:bodyPr>
                      <a:noAutofit/>
                    </a:bodyPr>
                    <a:lstStyle/>
                    <a:p>
                      <a:pPr indent="0" lvl="0" marL="0" marR="0" rtl="0" algn="ctr">
                        <a:lnSpc>
                          <a:spcPct val="107000"/>
                        </a:lnSpc>
                        <a:spcBef>
                          <a:spcPts val="0"/>
                        </a:spcBef>
                        <a:spcAft>
                          <a:spcPts val="0"/>
                        </a:spcAft>
                        <a:buSzPct val="25000"/>
                        <a:buNone/>
                      </a:pPr>
                      <a:r>
                        <a:rPr lang="en-US" sz="1200"/>
                        <a:t>Supported GSM Frequency Bands</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latin typeface="Calibri"/>
                          <a:ea typeface="Calibri"/>
                          <a:cs typeface="Calibri"/>
                          <a:sym typeface="Calibri"/>
                        </a:rPr>
                        <a:t>850/900/1800/1900/2100</a:t>
                      </a:r>
                    </a:p>
                  </a:txBody>
                  <a:tcPr marT="0" marB="0" marR="68575" marL="68575"/>
                </a:tc>
                <a:tc>
                  <a:txBody>
                    <a:bodyPr>
                      <a:noAutofit/>
                    </a:bodyPr>
                    <a:lstStyle/>
                    <a:p>
                      <a:pPr lvl="0" rtl="0" algn="ctr">
                        <a:lnSpc>
                          <a:spcPct val="107000"/>
                        </a:lnSpc>
                        <a:spcBef>
                          <a:spcPts val="0"/>
                        </a:spcBef>
                        <a:buClr>
                          <a:schemeClr val="dk1"/>
                        </a:buClr>
                        <a:buSzPct val="25000"/>
                        <a:buFont typeface="Arial"/>
                        <a:buNone/>
                      </a:pPr>
                      <a:r>
                        <a:rPr lang="en-US"/>
                        <a:t>900/1800/1900</a:t>
                      </a:r>
                    </a:p>
                  </a:txBody>
                  <a:tcPr marT="0" marB="0" marR="68575" marL="68575"/>
                </a:tc>
              </a:tr>
              <a:tr h="484875">
                <a:tc>
                  <a:txBody>
                    <a:bodyPr>
                      <a:noAutofit/>
                    </a:bodyPr>
                    <a:lstStyle/>
                    <a:p>
                      <a:pPr indent="0" lvl="0" marL="0" marR="0" rtl="0" algn="ctr">
                        <a:lnSpc>
                          <a:spcPct val="107000"/>
                        </a:lnSpc>
                        <a:spcBef>
                          <a:spcPts val="0"/>
                        </a:spcBef>
                        <a:spcAft>
                          <a:spcPts val="0"/>
                        </a:spcAft>
                        <a:buSzPct val="25000"/>
                        <a:buNone/>
                      </a:pPr>
                      <a:r>
                        <a:rPr lang="en-US" sz="1200"/>
                        <a:t>Storage</a:t>
                      </a:r>
                      <a:r>
                        <a:rPr lang="en-US" sz="1200"/>
                        <a:t> Expansion</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a:latin typeface="Calibri"/>
                          <a:ea typeface="Calibri"/>
                          <a:cs typeface="Calibri"/>
                          <a:sym typeface="Calibri"/>
                        </a:rPr>
                        <a:t>None</a:t>
                      </a:r>
                    </a:p>
                  </a:txBody>
                  <a:tcPr marT="0" marB="0" marR="68575" marL="68575"/>
                </a:tc>
                <a:tc>
                  <a:txBody>
                    <a:bodyPr>
                      <a:noAutofit/>
                    </a:bodyPr>
                    <a:lstStyle/>
                    <a:p>
                      <a:pPr lvl="0" rtl="0" algn="ctr">
                        <a:lnSpc>
                          <a:spcPct val="107000"/>
                        </a:lnSpc>
                        <a:spcBef>
                          <a:spcPts val="0"/>
                        </a:spcBef>
                        <a:buClr>
                          <a:schemeClr val="dk1"/>
                        </a:buClr>
                        <a:buSzPct val="25000"/>
                        <a:buFont typeface="Arial"/>
                        <a:buNone/>
                      </a:pPr>
                      <a:r>
                        <a:rPr lang="en-US"/>
                        <a:t>MicroSD up to 32 GB</a:t>
                      </a:r>
                    </a:p>
                  </a:txBody>
                  <a:tcPr marT="0" marB="0" marR="68575" marL="68575"/>
                </a:tc>
              </a:tr>
              <a:tr h="484875">
                <a:tc>
                  <a:txBody>
                    <a:bodyPr>
                      <a:noAutofit/>
                    </a:bodyPr>
                    <a:lstStyle/>
                    <a:p>
                      <a:pPr indent="0" lvl="0" marL="0" marR="0" rtl="0" algn="ctr">
                        <a:lnSpc>
                          <a:spcPct val="107000"/>
                        </a:lnSpc>
                        <a:spcBef>
                          <a:spcPts val="0"/>
                        </a:spcBef>
                        <a:spcAft>
                          <a:spcPts val="0"/>
                        </a:spcAft>
                        <a:buSzPct val="25000"/>
                        <a:buNone/>
                      </a:pPr>
                      <a:r>
                        <a:rPr lang="en-US" sz="1100">
                          <a:latin typeface="Calibri"/>
                          <a:ea typeface="Calibri"/>
                          <a:cs typeface="Calibri"/>
                          <a:sym typeface="Calibri"/>
                        </a:rPr>
                        <a:t>Max</a:t>
                      </a:r>
                      <a:r>
                        <a:rPr lang="en-US" sz="1100">
                          <a:latin typeface="Calibri"/>
                          <a:ea typeface="Calibri"/>
                          <a:cs typeface="Calibri"/>
                          <a:sym typeface="Calibri"/>
                        </a:rPr>
                        <a:t> Transfer Rate</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a:latin typeface="Calibri"/>
                          <a:ea typeface="Calibri"/>
                          <a:cs typeface="Calibri"/>
                          <a:sym typeface="Calibri"/>
                        </a:rPr>
                        <a:t>Up to 21 Mbps</a:t>
                      </a:r>
                    </a:p>
                  </a:txBody>
                  <a:tcPr marT="0" marB="0" marR="68575" marL="68575"/>
                </a:tc>
                <a:tc>
                  <a:txBody>
                    <a:bodyPr>
                      <a:noAutofit/>
                    </a:bodyPr>
                    <a:lstStyle/>
                    <a:p>
                      <a:pPr lvl="0" rtl="0" algn="ctr">
                        <a:lnSpc>
                          <a:spcPct val="107000"/>
                        </a:lnSpc>
                        <a:spcBef>
                          <a:spcPts val="0"/>
                        </a:spcBef>
                        <a:buClr>
                          <a:schemeClr val="dk1"/>
                        </a:buClr>
                        <a:buSzPct val="25000"/>
                        <a:buFont typeface="Arial"/>
                        <a:buNone/>
                      </a:pPr>
                      <a:r>
                        <a:rPr lang="en-US"/>
                        <a:t>7.2 Mbps</a:t>
                      </a:r>
                    </a:p>
                  </a:txBody>
                  <a:tcPr marT="0" marB="0" marR="68575" marL="68575"/>
                </a:tc>
              </a:tr>
              <a:tr h="484875">
                <a:tc>
                  <a:txBody>
                    <a:bodyPr>
                      <a:noAutofit/>
                    </a:bodyPr>
                    <a:lstStyle/>
                    <a:p>
                      <a:pPr indent="0" lvl="0" marL="0" marR="0" rtl="0" algn="ctr">
                        <a:lnSpc>
                          <a:spcPct val="107000"/>
                        </a:lnSpc>
                        <a:spcBef>
                          <a:spcPts val="0"/>
                        </a:spcBef>
                        <a:spcAft>
                          <a:spcPts val="0"/>
                        </a:spcAft>
                        <a:buSzPct val="25000"/>
                        <a:buNone/>
                      </a:pPr>
                      <a:r>
                        <a:rPr lang="en-US" sz="1200"/>
                        <a:t>Price</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a:latin typeface="Calibri"/>
                          <a:ea typeface="Calibri"/>
                          <a:cs typeface="Calibri"/>
                          <a:sym typeface="Calibri"/>
                        </a:rPr>
                        <a:t>$23.00</a:t>
                      </a:r>
                    </a:p>
                  </a:txBody>
                  <a:tcPr marT="0" marB="0" marR="68575" marL="68575"/>
                </a:tc>
                <a:tc>
                  <a:txBody>
                    <a:bodyPr>
                      <a:noAutofit/>
                    </a:bodyPr>
                    <a:lstStyle/>
                    <a:p>
                      <a:pPr lvl="0" rtl="0" algn="ctr">
                        <a:lnSpc>
                          <a:spcPct val="107000"/>
                        </a:lnSpc>
                        <a:spcBef>
                          <a:spcPts val="0"/>
                        </a:spcBef>
                        <a:buClr>
                          <a:schemeClr val="dk1"/>
                        </a:buClr>
                        <a:buSzPct val="25000"/>
                        <a:buFont typeface="Arial"/>
                        <a:buNone/>
                      </a:pPr>
                      <a:r>
                        <a:rPr lang="en-US"/>
                        <a:t>$19.00</a:t>
                      </a:r>
                    </a:p>
                  </a:txBody>
                  <a:tcPr marT="0" marB="0" marR="68575" marL="68575"/>
                </a:tc>
              </a:tr>
            </a:tbl>
          </a:graphicData>
        </a:graphic>
      </p:graphicFrame>
      <p:sp>
        <p:nvSpPr>
          <p:cNvPr id="325" name="Shape 325"/>
          <p:cNvSpPr/>
          <p:nvPr/>
        </p:nvSpPr>
        <p:spPr>
          <a:xfrm>
            <a:off x="3034549" y="1174879"/>
            <a:ext cx="1559400" cy="2800199"/>
          </a:xfrm>
          <a:prstGeom prst="roundRect">
            <a:avLst>
              <a:gd fmla="val 16667" name="adj"/>
            </a:avLst>
          </a:prstGeom>
          <a:solidFill>
            <a:srgbClr val="00B0F0">
              <a:alpha val="27840"/>
            </a:srgbClr>
          </a:solidFill>
          <a:ln cap="rnd" cmpd="sng" w="15875">
            <a:solidFill>
              <a:schemeClr val="dk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orbel"/>
              <a:ea typeface="Corbel"/>
              <a:cs typeface="Corbel"/>
              <a:sym typeface="Corbel"/>
            </a:endParaRPr>
          </a:p>
        </p:txBody>
      </p:sp>
      <p:pic>
        <p:nvPicPr>
          <p:cNvPr id="326" name="Shape 326"/>
          <p:cNvPicPr preferRelativeResize="0"/>
          <p:nvPr/>
        </p:nvPicPr>
        <p:blipFill rotWithShape="1">
          <a:blip r:embed="rId3">
            <a:alphaModFix/>
          </a:blip>
          <a:srcRect b="0" l="23534" r="23112" t="0"/>
          <a:stretch/>
        </p:blipFill>
        <p:spPr>
          <a:xfrm rot="-5400000">
            <a:off x="3129823" y="3267474"/>
            <a:ext cx="2126525" cy="39856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0" name="Shape 330"/>
        <p:cNvGrpSpPr/>
        <p:nvPr/>
      </p:nvGrpSpPr>
      <p:grpSpPr>
        <a:xfrm>
          <a:off x="0" y="0"/>
          <a:ext cx="0" cy="0"/>
          <a:chOff x="0" y="0"/>
          <a:chExt cx="0" cy="0"/>
        </a:xfrm>
      </p:grpSpPr>
      <p:sp>
        <p:nvSpPr>
          <p:cNvPr id="331" name="Shape 331"/>
          <p:cNvSpPr txBox="1"/>
          <p:nvPr>
            <p:ph type="title"/>
          </p:nvPr>
        </p:nvSpPr>
        <p:spPr>
          <a:xfrm>
            <a:off x="1252875" y="588729"/>
            <a:ext cx="5160801" cy="1129351"/>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Video Streaming to Android</a:t>
            </a:r>
          </a:p>
        </p:txBody>
      </p:sp>
      <p:sp>
        <p:nvSpPr>
          <p:cNvPr id="332" name="Shape 332"/>
          <p:cNvSpPr txBox="1"/>
          <p:nvPr>
            <p:ph idx="1" type="body"/>
          </p:nvPr>
        </p:nvSpPr>
        <p:spPr>
          <a:xfrm>
            <a:off x="1381279" y="1718081"/>
            <a:ext cx="3833648" cy="3588014"/>
          </a:xfrm>
          <a:prstGeom prst="rect">
            <a:avLst/>
          </a:prstGeom>
          <a:noFill/>
          <a:ln>
            <a:noFill/>
          </a:ln>
        </p:spPr>
        <p:txBody>
          <a:bodyPr anchorCtr="0" anchor="t" bIns="45700" lIns="91425" rIns="91425" tIns="45700">
            <a:noAutofit/>
          </a:bodyPr>
          <a:lstStyle/>
          <a:p>
            <a:pPr indent="-254000" lvl="0" marL="285750" marR="0" rtl="0" algn="l">
              <a:spcBef>
                <a:spcPts val="1000"/>
              </a:spcBef>
              <a:spcAft>
                <a:spcPts val="0"/>
              </a:spcAft>
              <a:buClr>
                <a:srgbClr val="1186C3"/>
              </a:buClr>
              <a:buSzPct val="100000"/>
              <a:buFont typeface="Arial"/>
              <a:buChar char="•"/>
            </a:pPr>
            <a:r>
              <a:rPr lang="en-US">
                <a:latin typeface="Arial"/>
                <a:ea typeface="Arial"/>
                <a:cs typeface="Arial"/>
                <a:sym typeface="Arial"/>
              </a:rPr>
              <a:t>Live Stream</a:t>
            </a:r>
          </a:p>
          <a:p>
            <a:pPr indent="452119" lvl="1" marR="0" rtl="0" algn="l">
              <a:spcBef>
                <a:spcPts val="1000"/>
              </a:spcBef>
              <a:spcAft>
                <a:spcPts val="0"/>
              </a:spcAft>
              <a:buClr>
                <a:srgbClr val="1186C3"/>
              </a:buClr>
              <a:buSzPct val="120000"/>
              <a:buFont typeface="Arial"/>
              <a:buChar char="•"/>
            </a:pPr>
            <a:r>
              <a:rPr lang="en-US">
                <a:latin typeface="Arial"/>
                <a:ea typeface="Arial"/>
                <a:cs typeface="Arial"/>
                <a:sym typeface="Arial"/>
              </a:rPr>
              <a:t>Raspivid Command</a:t>
            </a:r>
          </a:p>
          <a:p>
            <a:pPr indent="452119" lvl="1" marR="0" rtl="0" algn="l">
              <a:spcBef>
                <a:spcPts val="1000"/>
              </a:spcBef>
              <a:spcAft>
                <a:spcPts val="0"/>
              </a:spcAft>
              <a:buClr>
                <a:srgbClr val="1186C3"/>
              </a:buClr>
              <a:buSzPct val="120000"/>
              <a:buFont typeface="Arial"/>
              <a:buChar char="•"/>
            </a:pPr>
            <a:r>
              <a:rPr lang="en-US">
                <a:latin typeface="Arial"/>
                <a:ea typeface="Arial"/>
                <a:cs typeface="Arial"/>
                <a:sym typeface="Arial"/>
              </a:rPr>
              <a:t>VLC Player</a:t>
            </a:r>
          </a:p>
          <a:p>
            <a:pPr indent="-285750" lvl="0" marL="285750" marR="0" rtl="0" algn="l">
              <a:spcBef>
                <a:spcPts val="1000"/>
              </a:spcBef>
              <a:spcAft>
                <a:spcPts val="0"/>
              </a:spcAft>
              <a:buClr>
                <a:srgbClr val="1186C3"/>
              </a:buClr>
              <a:buSzPct val="120833"/>
              <a:buFont typeface="Arial"/>
              <a:buChar char="•"/>
            </a:pPr>
            <a:r>
              <a:rPr lang="en-US">
                <a:latin typeface="Arial"/>
                <a:ea typeface="Arial"/>
                <a:cs typeface="Arial"/>
                <a:sym typeface="Arial"/>
              </a:rPr>
              <a:t>DashCam Videos</a:t>
            </a:r>
          </a:p>
          <a:p>
            <a:pPr indent="457200" lvl="1" marR="0" rtl="0" algn="l">
              <a:spcBef>
                <a:spcPts val="1000"/>
              </a:spcBef>
              <a:spcAft>
                <a:spcPts val="0"/>
              </a:spcAft>
              <a:buClr>
                <a:srgbClr val="1186C3"/>
              </a:buClr>
              <a:buSzPct val="116000"/>
              <a:buFont typeface="Arial"/>
              <a:buChar char="•"/>
            </a:pPr>
            <a:r>
              <a:rPr lang="en-US">
                <a:latin typeface="Arial"/>
                <a:ea typeface="Arial"/>
                <a:cs typeface="Arial"/>
                <a:sym typeface="Arial"/>
              </a:rPr>
              <a:t>MP4Box</a:t>
            </a:r>
          </a:p>
          <a:p>
            <a:pPr indent="-285750" lvl="0" marL="285750" marR="0" rtl="0" algn="l">
              <a:spcBef>
                <a:spcPts val="1000"/>
              </a:spcBef>
              <a:spcAft>
                <a:spcPts val="0"/>
              </a:spcAft>
              <a:buClr>
                <a:srgbClr val="1186C3"/>
              </a:buClr>
              <a:buSzPct val="145000"/>
              <a:buFont typeface="Arial"/>
              <a:buNone/>
            </a:pPr>
            <a:r>
              <a:t/>
            </a:r>
            <a:endParaRPr b="0" i="0" sz="2000" u="none" cap="none" strike="noStrike">
              <a:solidFill>
                <a:schemeClr val="dk1"/>
              </a:solidFill>
              <a:latin typeface="Arial"/>
              <a:ea typeface="Arial"/>
              <a:cs typeface="Arial"/>
              <a:sym typeface="Arial"/>
            </a:endParaRPr>
          </a:p>
        </p:txBody>
      </p:sp>
      <p:pic>
        <p:nvPicPr>
          <p:cNvPr descr="Image result for video stream" id="333" name="Shape 333"/>
          <p:cNvPicPr preferRelativeResize="0"/>
          <p:nvPr/>
        </p:nvPicPr>
        <p:blipFill rotWithShape="1">
          <a:blip r:embed="rId3">
            <a:alphaModFix/>
          </a:blip>
          <a:srcRect b="0" l="0" r="0" t="0"/>
          <a:stretch/>
        </p:blipFill>
        <p:spPr>
          <a:xfrm>
            <a:off x="5666528" y="1718081"/>
            <a:ext cx="5964290" cy="374650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sp>
        <p:nvSpPr>
          <p:cNvPr id="338" name="Shape 338"/>
          <p:cNvSpPr txBox="1"/>
          <p:nvPr>
            <p:ph type="title"/>
          </p:nvPr>
        </p:nvSpPr>
        <p:spPr>
          <a:xfrm>
            <a:off x="2911977" y="379600"/>
            <a:ext cx="6928800" cy="11808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orbel"/>
              <a:buNone/>
            </a:pPr>
            <a:r>
              <a:rPr b="1" i="0" lang="en-US" sz="2800" u="none" cap="none" strike="noStrike">
                <a:solidFill>
                  <a:schemeClr val="dk1"/>
                </a:solidFill>
                <a:latin typeface="Arial"/>
                <a:ea typeface="Arial"/>
                <a:cs typeface="Arial"/>
                <a:sym typeface="Arial"/>
              </a:rPr>
              <a:t>Overall System Design</a:t>
            </a:r>
          </a:p>
        </p:txBody>
      </p:sp>
      <p:sp>
        <p:nvSpPr>
          <p:cNvPr id="339" name="Shape 339"/>
          <p:cNvSpPr txBox="1"/>
          <p:nvPr/>
        </p:nvSpPr>
        <p:spPr>
          <a:xfrm>
            <a:off x="1263645" y="2815375"/>
            <a:ext cx="4540200" cy="2169300"/>
          </a:xfrm>
          <a:prstGeom prst="rect">
            <a:avLst/>
          </a:prstGeom>
          <a:noFill/>
          <a:ln>
            <a:noFill/>
          </a:ln>
        </p:spPr>
        <p:txBody>
          <a:bodyPr anchorCtr="0" anchor="t" bIns="45700" lIns="91425" rIns="91425" tIns="45700">
            <a:noAutofit/>
          </a:bodyPr>
          <a:lstStyle/>
          <a:p>
            <a:pPr indent="-260350" lvl="0" marL="285750" marR="0" rtl="0" algn="l">
              <a:lnSpc>
                <a:spcPct val="150000"/>
              </a:lnSpc>
              <a:spcBef>
                <a:spcPts val="0"/>
              </a:spcBef>
              <a:spcAft>
                <a:spcPts val="0"/>
              </a:spcAft>
              <a:buClr>
                <a:srgbClr val="1186C3"/>
              </a:buClr>
              <a:buSzPct val="100000"/>
              <a:buFont typeface="Arial"/>
              <a:buChar char="•"/>
            </a:pPr>
            <a:r>
              <a:rPr lang="en-US" sz="2400">
                <a:solidFill>
                  <a:schemeClr val="dk1"/>
                </a:solidFill>
                <a:latin typeface="Arial"/>
                <a:ea typeface="Arial"/>
                <a:cs typeface="Arial"/>
                <a:sym typeface="Arial"/>
              </a:rPr>
              <a:t>Wooden Chassis</a:t>
            </a:r>
          </a:p>
          <a:p>
            <a:pPr indent="-260350" lvl="0" marL="285750" marR="0" rtl="0" algn="l">
              <a:lnSpc>
                <a:spcPct val="150000"/>
              </a:lnSpc>
              <a:spcBef>
                <a:spcPts val="1000"/>
              </a:spcBef>
              <a:spcAft>
                <a:spcPts val="0"/>
              </a:spcAft>
              <a:buClr>
                <a:srgbClr val="1186C3"/>
              </a:buClr>
              <a:buSzPct val="100000"/>
              <a:buFont typeface="Arial"/>
              <a:buChar char="•"/>
            </a:pPr>
            <a:r>
              <a:rPr lang="en-US" sz="2400">
                <a:solidFill>
                  <a:schemeClr val="dk1"/>
                </a:solidFill>
                <a:latin typeface="Arial"/>
                <a:ea typeface="Arial"/>
                <a:cs typeface="Arial"/>
                <a:sym typeface="Arial"/>
              </a:rPr>
              <a:t>Curved top design</a:t>
            </a:r>
          </a:p>
          <a:p>
            <a:pPr indent="-260350" lvl="0" marL="285750" marR="0" rtl="0" algn="l">
              <a:lnSpc>
                <a:spcPct val="150000"/>
              </a:lnSpc>
              <a:spcBef>
                <a:spcPts val="1000"/>
              </a:spcBef>
              <a:spcAft>
                <a:spcPts val="0"/>
              </a:spcAft>
              <a:buClr>
                <a:srgbClr val="1186C3"/>
              </a:buClr>
              <a:buSzPct val="100000"/>
              <a:buFont typeface="Arial"/>
              <a:buChar char="•"/>
            </a:pPr>
            <a:r>
              <a:rPr lang="en-US" sz="2400">
                <a:solidFill>
                  <a:schemeClr val="dk1"/>
                </a:solidFill>
                <a:latin typeface="Arial"/>
                <a:ea typeface="Arial"/>
                <a:cs typeface="Arial"/>
                <a:sym typeface="Arial"/>
              </a:rPr>
              <a:t>Centralized design</a:t>
            </a:r>
          </a:p>
          <a:p>
            <a:pPr indent="-260350" lvl="0" marL="285750" marR="0" rtl="0" algn="l">
              <a:lnSpc>
                <a:spcPct val="150000"/>
              </a:lnSpc>
              <a:spcBef>
                <a:spcPts val="1000"/>
              </a:spcBef>
              <a:spcAft>
                <a:spcPts val="0"/>
              </a:spcAft>
              <a:buClr>
                <a:srgbClr val="1186C3"/>
              </a:buClr>
              <a:buSzPct val="100000"/>
              <a:buFont typeface="Arial"/>
              <a:buChar char="•"/>
            </a:pPr>
            <a:r>
              <a:rPr lang="en-US" sz="2400">
                <a:solidFill>
                  <a:schemeClr val="dk1"/>
                </a:solidFill>
                <a:latin typeface="Arial"/>
                <a:ea typeface="Arial"/>
                <a:cs typeface="Arial"/>
                <a:sym typeface="Arial"/>
              </a:rPr>
              <a:t>Metal framing inside</a:t>
            </a:r>
          </a:p>
          <a:p>
            <a:pPr indent="-228600" lvl="0" marL="228600" marR="0" rtl="0" algn="l">
              <a:lnSpc>
                <a:spcPct val="90000"/>
              </a:lnSpc>
              <a:spcBef>
                <a:spcPts val="1000"/>
              </a:spcBef>
              <a:spcAft>
                <a:spcPts val="0"/>
              </a:spcAft>
              <a:buClr>
                <a:schemeClr val="dk1"/>
              </a:buClr>
              <a:buFont typeface="Arial"/>
              <a:buNone/>
            </a:pPr>
            <a:r>
              <a:t/>
            </a:r>
            <a:endParaRPr sz="2000">
              <a:solidFill>
                <a:schemeClr val="dk1"/>
              </a:solidFill>
              <a:latin typeface="Corbel"/>
              <a:ea typeface="Corbel"/>
              <a:cs typeface="Corbel"/>
              <a:sym typeface="Corbel"/>
            </a:endParaRPr>
          </a:p>
          <a:p>
            <a:pPr indent="-228600" lvl="0" marL="228600" marR="0" rtl="0" algn="l">
              <a:lnSpc>
                <a:spcPct val="90000"/>
              </a:lnSpc>
              <a:spcBef>
                <a:spcPts val="1000"/>
              </a:spcBef>
              <a:spcAft>
                <a:spcPts val="0"/>
              </a:spcAft>
              <a:buClr>
                <a:schemeClr val="dk1"/>
              </a:buClr>
              <a:buFont typeface="Arial"/>
              <a:buNone/>
            </a:pPr>
            <a:r>
              <a:t/>
            </a:r>
            <a:endParaRPr sz="2000">
              <a:solidFill>
                <a:schemeClr val="dk1"/>
              </a:solidFill>
              <a:latin typeface="Corbel"/>
              <a:ea typeface="Corbel"/>
              <a:cs typeface="Corbel"/>
              <a:sym typeface="Corbel"/>
            </a:endParaRPr>
          </a:p>
          <a:p>
            <a:pPr indent="-228600" lvl="1" marL="685800" marR="0" rtl="0" algn="l">
              <a:lnSpc>
                <a:spcPct val="90000"/>
              </a:lnSpc>
              <a:spcBef>
                <a:spcPts val="500"/>
              </a:spcBef>
              <a:buClr>
                <a:schemeClr val="dk1"/>
              </a:buClr>
              <a:buFont typeface="Arial"/>
              <a:buNone/>
            </a:pPr>
            <a:r>
              <a:t/>
            </a:r>
            <a:endParaRPr b="0" i="0" sz="2000" u="none" cap="none" strike="noStrike">
              <a:solidFill>
                <a:schemeClr val="dk1"/>
              </a:solidFill>
              <a:latin typeface="Corbel"/>
              <a:ea typeface="Corbel"/>
              <a:cs typeface="Corbel"/>
              <a:sym typeface="Corbel"/>
            </a:endParaRPr>
          </a:p>
        </p:txBody>
      </p:sp>
      <p:pic>
        <p:nvPicPr>
          <p:cNvPr id="340" name="Shape 340"/>
          <p:cNvPicPr preferRelativeResize="0"/>
          <p:nvPr/>
        </p:nvPicPr>
        <p:blipFill rotWithShape="1">
          <a:blip r:embed="rId3">
            <a:alphaModFix/>
          </a:blip>
          <a:srcRect b="14484" l="8115" r="9742" t="3360"/>
          <a:stretch/>
        </p:blipFill>
        <p:spPr>
          <a:xfrm>
            <a:off x="5710775" y="1942700"/>
            <a:ext cx="4996898" cy="374767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ph type="title"/>
          </p:nvPr>
        </p:nvSpPr>
        <p:spPr>
          <a:xfrm>
            <a:off x="1484311" y="685800"/>
            <a:ext cx="10018712" cy="1752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0" i="0" lang="en-US" sz="4000" u="none" cap="none" strike="noStrike">
                <a:solidFill>
                  <a:schemeClr val="dk1"/>
                </a:solidFill>
                <a:latin typeface="Arial"/>
                <a:ea typeface="Arial"/>
                <a:cs typeface="Arial"/>
                <a:sym typeface="Arial"/>
              </a:rPr>
              <a:t>Work Distribution</a:t>
            </a:r>
          </a:p>
        </p:txBody>
      </p:sp>
      <p:graphicFrame>
        <p:nvGraphicFramePr>
          <p:cNvPr id="346" name="Shape 346"/>
          <p:cNvGraphicFramePr/>
          <p:nvPr/>
        </p:nvGraphicFramePr>
        <p:xfrm>
          <a:off x="1298782" y="2759765"/>
          <a:ext cx="3000000" cy="3000000"/>
        </p:xfrm>
        <a:graphic>
          <a:graphicData uri="http://schemas.openxmlformats.org/drawingml/2006/table">
            <a:tbl>
              <a:tblPr bandRow="1" firstRow="1">
                <a:noFill/>
                <a:tableStyleId>{F1D6D9C9-5698-437F-9368-A34D6E560A13}</a:tableStyleId>
              </a:tblPr>
              <a:tblGrid>
                <a:gridCol w="2122975"/>
                <a:gridCol w="2122975"/>
                <a:gridCol w="2122975"/>
                <a:gridCol w="2122975"/>
                <a:gridCol w="2122975"/>
              </a:tblGrid>
              <a:tr h="370850">
                <a:tc>
                  <a:txBody>
                    <a:bodyPr>
                      <a:noAutofit/>
                    </a:bodyPr>
                    <a:lstStyle/>
                    <a:p>
                      <a:pPr indent="0" lvl="0" marL="0" marR="0" rtl="0" algn="l">
                        <a:spcBef>
                          <a:spcPts val="0"/>
                        </a:spcBef>
                        <a:buSzPct val="25000"/>
                        <a:buNone/>
                      </a:pPr>
                      <a:r>
                        <a:t/>
                      </a:r>
                      <a:endParaRPr sz="2000">
                        <a:solidFill>
                          <a:schemeClr val="lt1"/>
                        </a:solidFill>
                        <a:latin typeface="Arial"/>
                        <a:ea typeface="Arial"/>
                        <a:cs typeface="Arial"/>
                        <a:sym typeface="Arial"/>
                      </a:endParaRPr>
                    </a:p>
                  </a:txBody>
                  <a:tcPr marT="45725" marB="45725" marR="91450" marL="91450">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l">
                        <a:spcBef>
                          <a:spcPts val="0"/>
                        </a:spcBef>
                        <a:buSzPct val="25000"/>
                        <a:buNone/>
                      </a:pPr>
                      <a:r>
                        <a:rPr lang="en-US" sz="2000">
                          <a:latin typeface="Arial"/>
                          <a:ea typeface="Arial"/>
                          <a:cs typeface="Arial"/>
                          <a:sym typeface="Arial"/>
                        </a:rPr>
                        <a:t>Solar Power </a:t>
                      </a:r>
                    </a:p>
                  </a:txBody>
                  <a:tcPr marT="45725" marB="45725" marR="91450" marL="91450">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l">
                        <a:spcBef>
                          <a:spcPts val="0"/>
                        </a:spcBef>
                        <a:buSzPct val="25000"/>
                        <a:buNone/>
                      </a:pPr>
                      <a:r>
                        <a:rPr lang="en-US" sz="2000">
                          <a:latin typeface="Arial"/>
                          <a:ea typeface="Arial"/>
                          <a:cs typeface="Arial"/>
                          <a:sym typeface="Arial"/>
                        </a:rPr>
                        <a:t>PCB Design</a:t>
                      </a:r>
                    </a:p>
                  </a:txBody>
                  <a:tcPr marT="45725" marB="45725" marR="91450" marL="91450">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l">
                        <a:spcBef>
                          <a:spcPts val="0"/>
                        </a:spcBef>
                        <a:buSzPct val="25000"/>
                        <a:buNone/>
                      </a:pPr>
                      <a:r>
                        <a:rPr lang="en-US" sz="2000">
                          <a:latin typeface="Arial"/>
                          <a:ea typeface="Arial"/>
                          <a:cs typeface="Arial"/>
                          <a:sym typeface="Arial"/>
                        </a:rPr>
                        <a:t>Pi Cluster</a:t>
                      </a:r>
                    </a:p>
                  </a:txBody>
                  <a:tcPr marT="45725" marB="45725" marR="91450" marL="91450">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c>
                  <a:txBody>
                    <a:bodyPr>
                      <a:noAutofit/>
                    </a:bodyPr>
                    <a:lstStyle/>
                    <a:p>
                      <a:pPr indent="0" lvl="0" marL="0" marR="0" rtl="0" algn="l">
                        <a:spcBef>
                          <a:spcPts val="0"/>
                        </a:spcBef>
                        <a:buSzPct val="25000"/>
                        <a:buNone/>
                      </a:pPr>
                      <a:r>
                        <a:rPr lang="en-US" sz="2000">
                          <a:latin typeface="Arial"/>
                          <a:ea typeface="Arial"/>
                          <a:cs typeface="Arial"/>
                          <a:sym typeface="Arial"/>
                        </a:rPr>
                        <a:t>Device Communication</a:t>
                      </a:r>
                    </a:p>
                  </a:txBody>
                  <a:tcPr marT="45725" marB="45725" marR="91450" marL="91450">
                    <a:lnL cap="flat" cmpd="sng" w="9525">
                      <a:solidFill>
                        <a:srgbClr val="000000">
                          <a:alpha val="0"/>
                        </a:srgbClr>
                      </a:solidFill>
                      <a:prstDash val="solid"/>
                      <a:round/>
                      <a:headEnd len="med" w="med" type="none"/>
                      <a:tailEnd len="med" w="med" type="none"/>
                    </a:lnL>
                    <a:lnR cap="flat" cmpd="sng" w="9525">
                      <a:solidFill>
                        <a:srgbClr val="000000">
                          <a:alpha val="0"/>
                        </a:srgbClr>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9525">
                      <a:solidFill>
                        <a:srgbClr val="000000">
                          <a:alpha val="0"/>
                        </a:srgbClr>
                      </a:solidFill>
                      <a:prstDash val="solid"/>
                      <a:round/>
                      <a:headEnd len="med" w="med" type="none"/>
                      <a:tailEnd len="med" w="med" type="none"/>
                    </a:lnB>
                  </a:tcPr>
                </a:tc>
              </a:tr>
              <a:tr h="377025">
                <a:tc>
                  <a:txBody>
                    <a:bodyPr>
                      <a:noAutofit/>
                    </a:bodyPr>
                    <a:lstStyle/>
                    <a:p>
                      <a:pPr indent="0" lvl="0" marL="0" marR="0" rtl="0" algn="l">
                        <a:spcBef>
                          <a:spcPts val="0"/>
                        </a:spcBef>
                        <a:buSzPct val="25000"/>
                        <a:buNone/>
                      </a:pPr>
                      <a:r>
                        <a:rPr lang="en-US" sz="2000">
                          <a:solidFill>
                            <a:schemeClr val="lt1"/>
                          </a:solidFill>
                          <a:latin typeface="Arial"/>
                          <a:ea typeface="Arial"/>
                          <a:cs typeface="Arial"/>
                          <a:sym typeface="Arial"/>
                        </a:rPr>
                        <a:t>Adam </a:t>
                      </a:r>
                    </a:p>
                  </a:txBody>
                  <a:tcPr marT="45725" marB="45725" marR="91450" marL="91450">
                    <a:lnT cap="flat" cmpd="sng" w="9525">
                      <a:solidFill>
                        <a:srgbClr val="000000">
                          <a:alpha val="0"/>
                        </a:srgbClr>
                      </a:solidFill>
                      <a:prstDash val="solid"/>
                      <a:round/>
                      <a:headEnd len="med" w="med" type="none"/>
                      <a:tailEnd len="med" w="med" type="none"/>
                    </a:lnT>
                    <a:solidFill>
                      <a:schemeClr val="accent1"/>
                    </a:solidFill>
                  </a:tcPr>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lang="en-US" sz="2000">
                          <a:solidFill>
                            <a:schemeClr val="dk1"/>
                          </a:solidFill>
                          <a:latin typeface="Arial"/>
                          <a:ea typeface="Arial"/>
                          <a:cs typeface="Arial"/>
                          <a:sym typeface="Arial"/>
                        </a:rPr>
                        <a:t>Primary</a:t>
                      </a:r>
                    </a:p>
                  </a:txBody>
                  <a:tcPr marT="45725" marB="45725" marR="91450" marL="91450">
                    <a:lnT cap="flat" cmpd="sng" w="9525">
                      <a:solidFill>
                        <a:srgbClr val="000000">
                          <a:alpha val="0"/>
                        </a:srgbClr>
                      </a:solidFill>
                      <a:prstDash val="solid"/>
                      <a:round/>
                      <a:headEnd len="med" w="med" type="none"/>
                      <a:tailEnd len="med" w="med" type="none"/>
                    </a:lnT>
                  </a:tcPr>
                </a:tc>
                <a:tc>
                  <a:txBody>
                    <a:bodyPr>
                      <a:noAutofit/>
                    </a:bodyPr>
                    <a:lstStyle/>
                    <a:p>
                      <a:pPr indent="0" lvl="0" marL="0" marR="0" rtl="0" algn="l">
                        <a:spcBef>
                          <a:spcPts val="0"/>
                        </a:spcBef>
                        <a:buSzPct val="25000"/>
                        <a:buNone/>
                      </a:pPr>
                      <a:r>
                        <a:rPr i="1" lang="en-US" sz="2000">
                          <a:solidFill>
                            <a:srgbClr val="63696B"/>
                          </a:solidFill>
                          <a:latin typeface="Arial"/>
                          <a:ea typeface="Arial"/>
                          <a:cs typeface="Arial"/>
                          <a:sym typeface="Arial"/>
                        </a:rPr>
                        <a:t>Secondary</a:t>
                      </a:r>
                    </a:p>
                  </a:txBody>
                  <a:tcPr marT="45725" marB="45725" marR="91450" marL="91450">
                    <a:lnT cap="flat" cmpd="sng" w="9525">
                      <a:solidFill>
                        <a:srgbClr val="000000">
                          <a:alpha val="0"/>
                        </a:srgbClr>
                      </a:solidFill>
                      <a:prstDash val="solid"/>
                      <a:round/>
                      <a:headEnd len="med" w="med" type="none"/>
                      <a:tailEnd len="med" w="med" type="none"/>
                    </a:lnT>
                  </a:tcPr>
                </a:tc>
                <a:tc>
                  <a:txBody>
                    <a:bodyPr>
                      <a:noAutofit/>
                    </a:bodyPr>
                    <a:lstStyle/>
                    <a:p>
                      <a:pPr indent="0" lvl="0" marL="0" marR="0" rtl="0" algn="l">
                        <a:spcBef>
                          <a:spcPts val="0"/>
                        </a:spcBef>
                        <a:buSzPct val="25000"/>
                        <a:buNone/>
                      </a:pPr>
                      <a:r>
                        <a:t/>
                      </a:r>
                      <a:endParaRPr sz="2000">
                        <a:latin typeface="Arial"/>
                        <a:ea typeface="Arial"/>
                        <a:cs typeface="Arial"/>
                        <a:sym typeface="Arial"/>
                      </a:endParaRPr>
                    </a:p>
                  </a:txBody>
                  <a:tcPr marT="45725" marB="45725" marR="91450" marL="91450">
                    <a:lnT cap="flat" cmpd="sng" w="9525">
                      <a:solidFill>
                        <a:srgbClr val="000000">
                          <a:alpha val="0"/>
                        </a:srgbClr>
                      </a:solidFill>
                      <a:prstDash val="solid"/>
                      <a:round/>
                      <a:headEnd len="med" w="med" type="none"/>
                      <a:tailEnd len="med" w="med" type="none"/>
                    </a:lnT>
                  </a:tcPr>
                </a:tc>
                <a:tc>
                  <a:txBody>
                    <a:bodyPr>
                      <a:noAutofit/>
                    </a:bodyPr>
                    <a:lstStyle/>
                    <a:p>
                      <a:pPr indent="0" lvl="0" marL="0" marR="0" rtl="0" algn="l">
                        <a:spcBef>
                          <a:spcPts val="0"/>
                        </a:spcBef>
                        <a:buSzPct val="25000"/>
                        <a:buNone/>
                      </a:pPr>
                      <a:r>
                        <a:t/>
                      </a:r>
                      <a:endParaRPr sz="2000">
                        <a:latin typeface="Arial"/>
                        <a:ea typeface="Arial"/>
                        <a:cs typeface="Arial"/>
                        <a:sym typeface="Arial"/>
                      </a:endParaRPr>
                    </a:p>
                  </a:txBody>
                  <a:tcPr marT="45725" marB="45725" marR="91450" marL="91450">
                    <a:lnT cap="flat" cmpd="sng" w="9525">
                      <a:solidFill>
                        <a:srgbClr val="000000">
                          <a:alpha val="0"/>
                        </a:srgbClr>
                      </a:solidFill>
                      <a:prstDash val="solid"/>
                      <a:round/>
                      <a:headEnd len="med" w="med" type="none"/>
                      <a:tailEnd len="med" w="med" type="none"/>
                    </a:lnT>
                  </a:tcPr>
                </a:tc>
              </a:tr>
              <a:tr h="370850">
                <a:tc>
                  <a:txBody>
                    <a:bodyPr>
                      <a:noAutofit/>
                    </a:bodyPr>
                    <a:lstStyle/>
                    <a:p>
                      <a:pPr indent="0" lvl="0" marL="0" marR="0" rtl="0" algn="l">
                        <a:spcBef>
                          <a:spcPts val="0"/>
                        </a:spcBef>
                        <a:buSzPct val="25000"/>
                        <a:buNone/>
                      </a:pPr>
                      <a:r>
                        <a:rPr lang="en-US" sz="2000">
                          <a:solidFill>
                            <a:schemeClr val="lt1"/>
                          </a:solidFill>
                          <a:latin typeface="Arial"/>
                          <a:ea typeface="Arial"/>
                          <a:cs typeface="Arial"/>
                          <a:sym typeface="Arial"/>
                        </a:rPr>
                        <a:t>Sean</a:t>
                      </a:r>
                    </a:p>
                  </a:txBody>
                  <a:tcPr marT="45725" marB="45725" marR="91450" marL="91450">
                    <a:solidFill>
                      <a:schemeClr val="accent1"/>
                    </a:solidFill>
                  </a:tcPr>
                </a:tc>
                <a:tc>
                  <a:txBody>
                    <a:bodyPr>
                      <a:noAutofit/>
                    </a:bodyPr>
                    <a:lstStyle/>
                    <a:p>
                      <a:pPr indent="0" lvl="0" marL="0" marR="0" rtl="0" algn="l">
                        <a:spcBef>
                          <a:spcPts val="0"/>
                        </a:spcBef>
                        <a:buSzPct val="25000"/>
                        <a:buNone/>
                      </a:pPr>
                      <a:r>
                        <a:rPr i="1" lang="en-US" sz="2000">
                          <a:solidFill>
                            <a:srgbClr val="7F7F7F"/>
                          </a:solidFill>
                          <a:latin typeface="Arial"/>
                          <a:ea typeface="Arial"/>
                          <a:cs typeface="Arial"/>
                          <a:sym typeface="Arial"/>
                        </a:rPr>
                        <a:t>Secondary</a:t>
                      </a:r>
                    </a:p>
                  </a:txBody>
                  <a:tcPr marT="45725" marB="45725" marR="91450" marL="91450"/>
                </a:tc>
                <a:tc>
                  <a:txBody>
                    <a:bodyPr>
                      <a:noAutofit/>
                    </a:bodyPr>
                    <a:lstStyle/>
                    <a:p>
                      <a:pPr indent="0" lvl="0" marL="0" marR="0" rtl="0" algn="l">
                        <a:spcBef>
                          <a:spcPts val="0"/>
                        </a:spcBef>
                        <a:buSzPct val="25000"/>
                        <a:buNone/>
                      </a:pPr>
                      <a:r>
                        <a:rPr lang="en-US" sz="2000">
                          <a:latin typeface="Arial"/>
                          <a:ea typeface="Arial"/>
                          <a:cs typeface="Arial"/>
                          <a:sym typeface="Arial"/>
                        </a:rPr>
                        <a:t>Primary</a:t>
                      </a:r>
                    </a:p>
                  </a:txBody>
                  <a:tcPr marT="45725" marB="45725" marR="91450" marL="91450"/>
                </a:tc>
                <a:tc>
                  <a:txBody>
                    <a:bodyPr>
                      <a:noAutofit/>
                    </a:bodyPr>
                    <a:lstStyle/>
                    <a:p>
                      <a:pPr indent="0" lvl="0" marL="0" marR="0" rtl="0" algn="l">
                        <a:spcBef>
                          <a:spcPts val="0"/>
                        </a:spcBef>
                        <a:buSzPct val="25000"/>
                        <a:buNone/>
                      </a:pPr>
                      <a:r>
                        <a:t/>
                      </a:r>
                      <a:endParaRPr sz="2000">
                        <a:latin typeface="Arial"/>
                        <a:ea typeface="Arial"/>
                        <a:cs typeface="Arial"/>
                        <a:sym typeface="Arial"/>
                      </a:endParaRPr>
                    </a:p>
                  </a:txBody>
                  <a:tcPr marT="45725" marB="45725" marR="91450" marL="91450"/>
                </a:tc>
                <a:tc>
                  <a:txBody>
                    <a:bodyPr>
                      <a:noAutofit/>
                    </a:bodyPr>
                    <a:lstStyle/>
                    <a:p>
                      <a:pPr indent="0" lvl="0" marL="0" marR="0" rtl="0" algn="l">
                        <a:spcBef>
                          <a:spcPts val="0"/>
                        </a:spcBef>
                        <a:buSzPct val="25000"/>
                        <a:buNone/>
                      </a:pPr>
                      <a:r>
                        <a:t/>
                      </a:r>
                      <a:endParaRPr sz="2000">
                        <a:latin typeface="Arial"/>
                        <a:ea typeface="Arial"/>
                        <a:cs typeface="Arial"/>
                        <a:sym typeface="Arial"/>
                      </a:endParaRPr>
                    </a:p>
                  </a:txBody>
                  <a:tcPr marT="45725" marB="45725" marR="91450" marL="91450"/>
                </a:tc>
              </a:tr>
              <a:tr h="370850">
                <a:tc>
                  <a:txBody>
                    <a:bodyPr>
                      <a:noAutofit/>
                    </a:bodyPr>
                    <a:lstStyle/>
                    <a:p>
                      <a:pPr indent="0" lvl="0" marL="0" marR="0" rtl="0" algn="l">
                        <a:spcBef>
                          <a:spcPts val="0"/>
                        </a:spcBef>
                        <a:buSzPct val="25000"/>
                        <a:buNone/>
                      </a:pPr>
                      <a:r>
                        <a:rPr lang="en-US" sz="2000">
                          <a:solidFill>
                            <a:schemeClr val="lt1"/>
                          </a:solidFill>
                          <a:latin typeface="Arial"/>
                          <a:ea typeface="Arial"/>
                          <a:cs typeface="Arial"/>
                          <a:sym typeface="Arial"/>
                        </a:rPr>
                        <a:t>Ben</a:t>
                      </a:r>
                    </a:p>
                  </a:txBody>
                  <a:tcPr marT="45725" marB="45725" marR="91450" marL="91450">
                    <a:solidFill>
                      <a:schemeClr val="accent1"/>
                    </a:solidFill>
                  </a:tcPr>
                </a:tc>
                <a:tc>
                  <a:txBody>
                    <a:bodyPr>
                      <a:noAutofit/>
                    </a:bodyPr>
                    <a:lstStyle/>
                    <a:p>
                      <a:pPr indent="0" lvl="0" marL="0" marR="0" rtl="0" algn="l">
                        <a:spcBef>
                          <a:spcPts val="0"/>
                        </a:spcBef>
                        <a:buSzPct val="25000"/>
                        <a:buNone/>
                      </a:pPr>
                      <a:r>
                        <a:t/>
                      </a:r>
                      <a:endParaRPr sz="2000">
                        <a:latin typeface="Arial"/>
                        <a:ea typeface="Arial"/>
                        <a:cs typeface="Arial"/>
                        <a:sym typeface="Arial"/>
                      </a:endParaRPr>
                    </a:p>
                  </a:txBody>
                  <a:tcPr marT="45725" marB="45725" marR="91450" marL="91450"/>
                </a:tc>
                <a:tc>
                  <a:txBody>
                    <a:bodyPr>
                      <a:noAutofit/>
                    </a:bodyPr>
                    <a:lstStyle/>
                    <a:p>
                      <a:pPr indent="0" lvl="0" marL="0" marR="0" rtl="0" algn="l">
                        <a:spcBef>
                          <a:spcPts val="0"/>
                        </a:spcBef>
                        <a:buSzPct val="25000"/>
                        <a:buNone/>
                      </a:pPr>
                      <a:r>
                        <a:t/>
                      </a:r>
                      <a:endParaRPr sz="2000">
                        <a:latin typeface="Arial"/>
                        <a:ea typeface="Arial"/>
                        <a:cs typeface="Arial"/>
                        <a:sym typeface="Arial"/>
                      </a:endParaRPr>
                    </a:p>
                  </a:txBody>
                  <a:tcPr marT="45725" marB="45725" marR="91450" marL="91450"/>
                </a:tc>
                <a:tc>
                  <a:txBody>
                    <a:bodyPr>
                      <a:noAutofit/>
                    </a:bodyPr>
                    <a:lstStyle/>
                    <a:p>
                      <a:pPr indent="0" lvl="0" marL="0" marR="0" rtl="0" algn="l">
                        <a:spcBef>
                          <a:spcPts val="0"/>
                        </a:spcBef>
                        <a:buSzPct val="25000"/>
                        <a:buNone/>
                      </a:pPr>
                      <a:r>
                        <a:rPr lang="en-US" sz="2000">
                          <a:latin typeface="Arial"/>
                          <a:ea typeface="Arial"/>
                          <a:cs typeface="Arial"/>
                          <a:sym typeface="Arial"/>
                        </a:rPr>
                        <a:t>Primary</a:t>
                      </a:r>
                    </a:p>
                  </a:txBody>
                  <a:tcPr marT="45725" marB="45725" marR="91450" marL="91450"/>
                </a:tc>
                <a:tc>
                  <a:txBody>
                    <a:bodyPr>
                      <a:noAutofit/>
                    </a:bodyPr>
                    <a:lstStyle/>
                    <a:p>
                      <a:pPr indent="0" lvl="0" marL="0" marR="0" rtl="0" algn="l">
                        <a:spcBef>
                          <a:spcPts val="0"/>
                        </a:spcBef>
                        <a:buSzPct val="25000"/>
                        <a:buNone/>
                      </a:pPr>
                      <a:r>
                        <a:rPr i="1" lang="en-US" sz="2000">
                          <a:solidFill>
                            <a:srgbClr val="7F7F7F"/>
                          </a:solidFill>
                          <a:latin typeface="Arial"/>
                          <a:ea typeface="Arial"/>
                          <a:cs typeface="Arial"/>
                          <a:sym typeface="Arial"/>
                        </a:rPr>
                        <a:t>Secondary</a:t>
                      </a:r>
                    </a:p>
                  </a:txBody>
                  <a:tcPr marT="45725" marB="45725" marR="91450" marL="91450"/>
                </a:tc>
              </a:tr>
              <a:tr h="370850">
                <a:tc>
                  <a:txBody>
                    <a:bodyPr>
                      <a:noAutofit/>
                    </a:bodyPr>
                    <a:lstStyle/>
                    <a:p>
                      <a:pPr indent="0" lvl="0" marL="0" marR="0" rtl="0" algn="l">
                        <a:spcBef>
                          <a:spcPts val="0"/>
                        </a:spcBef>
                        <a:buSzPct val="25000"/>
                        <a:buNone/>
                      </a:pPr>
                      <a:r>
                        <a:rPr lang="en-US" sz="2000">
                          <a:solidFill>
                            <a:schemeClr val="lt1"/>
                          </a:solidFill>
                          <a:latin typeface="Arial"/>
                          <a:ea typeface="Arial"/>
                          <a:cs typeface="Arial"/>
                          <a:sym typeface="Arial"/>
                        </a:rPr>
                        <a:t>Gerardo</a:t>
                      </a:r>
                    </a:p>
                  </a:txBody>
                  <a:tcPr marT="45725" marB="45725" marR="91450" marL="91450">
                    <a:solidFill>
                      <a:schemeClr val="accent1"/>
                    </a:solidFill>
                  </a:tcPr>
                </a:tc>
                <a:tc>
                  <a:txBody>
                    <a:bodyPr>
                      <a:noAutofit/>
                    </a:bodyPr>
                    <a:lstStyle/>
                    <a:p>
                      <a:pPr indent="0" lvl="0" marL="0" marR="0" rtl="0" algn="l">
                        <a:spcBef>
                          <a:spcPts val="0"/>
                        </a:spcBef>
                        <a:buSzPct val="25000"/>
                        <a:buNone/>
                      </a:pPr>
                      <a:r>
                        <a:t/>
                      </a:r>
                      <a:endParaRPr sz="2000">
                        <a:latin typeface="Arial"/>
                        <a:ea typeface="Arial"/>
                        <a:cs typeface="Arial"/>
                        <a:sym typeface="Arial"/>
                      </a:endParaRPr>
                    </a:p>
                  </a:txBody>
                  <a:tcPr marT="45725" marB="45725" marR="91450" marL="91450"/>
                </a:tc>
                <a:tc>
                  <a:txBody>
                    <a:bodyPr>
                      <a:noAutofit/>
                    </a:bodyPr>
                    <a:lstStyle/>
                    <a:p>
                      <a:pPr indent="0" lvl="0" marL="0" marR="0" rtl="0" algn="l">
                        <a:spcBef>
                          <a:spcPts val="0"/>
                        </a:spcBef>
                        <a:buSzPct val="25000"/>
                        <a:buNone/>
                      </a:pPr>
                      <a:r>
                        <a:t/>
                      </a:r>
                      <a:endParaRPr sz="2000">
                        <a:latin typeface="Arial"/>
                        <a:ea typeface="Arial"/>
                        <a:cs typeface="Arial"/>
                        <a:sym typeface="Arial"/>
                      </a:endParaRPr>
                    </a:p>
                  </a:txBody>
                  <a:tcPr marT="45725" marB="45725" marR="91450" marL="91450"/>
                </a:tc>
                <a:tc>
                  <a:txBody>
                    <a:bodyPr>
                      <a:noAutofit/>
                    </a:bodyPr>
                    <a:lstStyle/>
                    <a:p>
                      <a:pPr indent="0" lvl="0" marL="0" marR="0" rtl="0" algn="l">
                        <a:spcBef>
                          <a:spcPts val="0"/>
                        </a:spcBef>
                        <a:buSzPct val="25000"/>
                        <a:buNone/>
                      </a:pPr>
                      <a:r>
                        <a:rPr i="1" lang="en-US" sz="2000">
                          <a:solidFill>
                            <a:srgbClr val="7F7F7F"/>
                          </a:solidFill>
                          <a:latin typeface="Arial"/>
                          <a:ea typeface="Arial"/>
                          <a:cs typeface="Arial"/>
                          <a:sym typeface="Arial"/>
                        </a:rPr>
                        <a:t>Secondary</a:t>
                      </a:r>
                    </a:p>
                  </a:txBody>
                  <a:tcPr marT="45725" marB="45725" marR="91450" marL="91450"/>
                </a:tc>
                <a:tc>
                  <a:txBody>
                    <a:bodyPr>
                      <a:noAutofit/>
                    </a:bodyPr>
                    <a:lstStyle/>
                    <a:p>
                      <a:pPr indent="0" lvl="0" marL="0" marR="0" rtl="0" algn="l">
                        <a:spcBef>
                          <a:spcPts val="0"/>
                        </a:spcBef>
                        <a:buSzPct val="25000"/>
                        <a:buNone/>
                      </a:pPr>
                      <a:r>
                        <a:rPr lang="en-US" sz="2000">
                          <a:latin typeface="Arial"/>
                          <a:ea typeface="Arial"/>
                          <a:cs typeface="Arial"/>
                          <a:sym typeface="Arial"/>
                        </a:rPr>
                        <a:t>Primary</a:t>
                      </a:r>
                    </a:p>
                  </a:txBody>
                  <a:tcPr marT="45725" marB="45725" marR="91450" marL="9145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0" name="Shape 350"/>
        <p:cNvGrpSpPr/>
        <p:nvPr/>
      </p:nvGrpSpPr>
      <p:grpSpPr>
        <a:xfrm>
          <a:off x="0" y="0"/>
          <a:ext cx="0" cy="0"/>
          <a:chOff x="0" y="0"/>
          <a:chExt cx="0" cy="0"/>
        </a:xfrm>
      </p:grpSpPr>
      <p:sp>
        <p:nvSpPr>
          <p:cNvPr id="351" name="Shape 351"/>
          <p:cNvSpPr txBox="1"/>
          <p:nvPr/>
        </p:nvSpPr>
        <p:spPr>
          <a:xfrm>
            <a:off x="1623634" y="365123"/>
            <a:ext cx="1538664" cy="662781"/>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rPr b="1" lang="en-US" sz="2800">
                <a:solidFill>
                  <a:schemeClr val="dk1"/>
                </a:solidFill>
                <a:latin typeface="Arial"/>
                <a:ea typeface="Arial"/>
                <a:cs typeface="Arial"/>
                <a:sym typeface="Arial"/>
              </a:rPr>
              <a:t>Budget</a:t>
            </a:r>
          </a:p>
        </p:txBody>
      </p:sp>
      <p:graphicFrame>
        <p:nvGraphicFramePr>
          <p:cNvPr id="352" name="Shape 352"/>
          <p:cNvGraphicFramePr/>
          <p:nvPr/>
        </p:nvGraphicFramePr>
        <p:xfrm>
          <a:off x="3162300" y="239080"/>
          <a:ext cx="3000000" cy="3000000"/>
        </p:xfrm>
        <a:graphic>
          <a:graphicData uri="http://schemas.openxmlformats.org/drawingml/2006/table">
            <a:tbl>
              <a:tblPr>
                <a:noFill/>
                <a:tableStyleId>{F1D6D9C9-5698-437F-9368-A34D6E560A13}</a:tableStyleId>
              </a:tblPr>
              <a:tblGrid>
                <a:gridCol w="2283525"/>
                <a:gridCol w="968625"/>
                <a:gridCol w="953350"/>
                <a:gridCol w="1661900"/>
              </a:tblGrid>
              <a:tr h="238125">
                <a:tc>
                  <a:txBody>
                    <a:bodyPr>
                      <a:noAutofit/>
                    </a:bodyPr>
                    <a:lstStyle/>
                    <a:p>
                      <a:pPr indent="0" lvl="0" marL="0" marR="0" rtl="0" algn="ctr">
                        <a:spcBef>
                          <a:spcPts val="0"/>
                        </a:spcBef>
                        <a:buSzPct val="25000"/>
                        <a:buNone/>
                      </a:pPr>
                      <a:r>
                        <a:rPr lang="en-US" sz="1800" u="none" strike="noStrike"/>
                        <a:t>Item</a:t>
                      </a:r>
                    </a:p>
                  </a:txBody>
                  <a:tcPr marT="9525" marB="0" marR="9525" marL="9525" anchor="b">
                    <a:solidFill>
                      <a:schemeClr val="accent1"/>
                    </a:solidFill>
                  </a:tcPr>
                </a:tc>
                <a:tc>
                  <a:txBody>
                    <a:bodyPr>
                      <a:noAutofit/>
                    </a:bodyPr>
                    <a:lstStyle/>
                    <a:p>
                      <a:pPr indent="0" lvl="0" marL="0" marR="0" rtl="0" algn="ctr">
                        <a:spcBef>
                          <a:spcPts val="0"/>
                        </a:spcBef>
                        <a:buSzPct val="25000"/>
                        <a:buNone/>
                      </a:pPr>
                      <a:r>
                        <a:rPr lang="en-US" sz="1800" u="none" strike="noStrike"/>
                        <a:t>Price/Unit</a:t>
                      </a:r>
                    </a:p>
                  </a:txBody>
                  <a:tcPr marT="9525" marB="0" marR="9525" marL="9525" anchor="b">
                    <a:solidFill>
                      <a:schemeClr val="accent1"/>
                    </a:solidFill>
                  </a:tcPr>
                </a:tc>
                <a:tc>
                  <a:txBody>
                    <a:bodyPr>
                      <a:noAutofit/>
                    </a:bodyPr>
                    <a:lstStyle/>
                    <a:p>
                      <a:pPr indent="0" lvl="0" marL="0" marR="0" rtl="0" algn="ctr">
                        <a:spcBef>
                          <a:spcPts val="0"/>
                        </a:spcBef>
                        <a:buSzPct val="25000"/>
                        <a:buNone/>
                      </a:pPr>
                      <a:r>
                        <a:rPr lang="en-US" sz="1800" u="none" strike="noStrike"/>
                        <a:t>Units</a:t>
                      </a:r>
                    </a:p>
                  </a:txBody>
                  <a:tcPr marT="9525" marB="0" marR="9525" marL="9525" anchor="b">
                    <a:solidFill>
                      <a:schemeClr val="accent1"/>
                    </a:solidFill>
                  </a:tcPr>
                </a:tc>
                <a:tc>
                  <a:txBody>
                    <a:bodyPr>
                      <a:noAutofit/>
                    </a:bodyPr>
                    <a:lstStyle/>
                    <a:p>
                      <a:pPr indent="0" lvl="0" marL="0" marR="0" rtl="0" algn="ctr">
                        <a:spcBef>
                          <a:spcPts val="0"/>
                        </a:spcBef>
                        <a:buSzPct val="25000"/>
                        <a:buNone/>
                      </a:pPr>
                      <a:r>
                        <a:rPr lang="en-US" sz="1800" u="none" strike="noStrike"/>
                        <a:t>Total Cost</a:t>
                      </a:r>
                    </a:p>
                  </a:txBody>
                  <a:tcPr marT="9525" marB="0" marR="9525" marL="9525" anchor="b">
                    <a:solidFill>
                      <a:schemeClr val="accent1"/>
                    </a:solidFill>
                  </a:tcPr>
                </a:tc>
              </a:tr>
              <a:tr h="200025">
                <a:tc>
                  <a:txBody>
                    <a:bodyPr>
                      <a:noAutofit/>
                    </a:bodyPr>
                    <a:lstStyle/>
                    <a:p>
                      <a:pPr indent="0" lvl="0" marL="0" marR="0" rtl="0" algn="l">
                        <a:lnSpc>
                          <a:spcPct val="100000"/>
                        </a:lnSpc>
                        <a:spcBef>
                          <a:spcPts val="0"/>
                        </a:spcBef>
                        <a:spcAft>
                          <a:spcPts val="0"/>
                        </a:spcAft>
                        <a:buSzPct val="25000"/>
                        <a:buNone/>
                      </a:pPr>
                      <a:r>
                        <a:rPr lang="en-US" sz="1600"/>
                        <a:t>Suaoki Solar Panel Charger</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$169.99 </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$169.99 </a:t>
                      </a:r>
                    </a:p>
                  </a:txBody>
                  <a:tcPr marT="9525" marB="0" marR="9525" marL="9525" anchor="b"/>
                </a:tc>
              </a:tr>
              <a:tr h="200025">
                <a:tc>
                  <a:txBody>
                    <a:bodyPr>
                      <a:noAutofit/>
                    </a:bodyPr>
                    <a:lstStyle/>
                    <a:p>
                      <a:pPr indent="0" lvl="0" marL="0" marR="0" rtl="0" algn="l">
                        <a:lnSpc>
                          <a:spcPct val="100000"/>
                        </a:lnSpc>
                        <a:spcBef>
                          <a:spcPts val="0"/>
                        </a:spcBef>
                        <a:spcAft>
                          <a:spcPts val="0"/>
                        </a:spcAft>
                        <a:buSzPct val="25000"/>
                        <a:buNone/>
                      </a:pPr>
                      <a:r>
                        <a:rPr lang="en-US" sz="1600"/>
                        <a:t>12v 10 Ah SLA Rechargeable Battery</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$26.99 </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$26.99 </a:t>
                      </a:r>
                    </a:p>
                  </a:txBody>
                  <a:tcPr marT="9525" marB="0" marR="9525" marL="9525" anchor="b"/>
                </a:tc>
              </a:tr>
              <a:tr h="200025">
                <a:tc>
                  <a:txBody>
                    <a:bodyPr>
                      <a:noAutofit/>
                    </a:bodyPr>
                    <a:lstStyle/>
                    <a:p>
                      <a:pPr indent="0" lvl="0" marL="0" marR="0" rtl="0" algn="l">
                        <a:lnSpc>
                          <a:spcPct val="100000"/>
                        </a:lnSpc>
                        <a:spcBef>
                          <a:spcPts val="0"/>
                        </a:spcBef>
                        <a:spcAft>
                          <a:spcPts val="0"/>
                        </a:spcAft>
                        <a:buSzPct val="25000"/>
                        <a:buNone/>
                      </a:pPr>
                      <a:r>
                        <a:rPr lang="en-US" sz="1600"/>
                        <a:t>Sabrent Premium 3ft Micro USB Cables</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$9.99</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$9.99 </a:t>
                      </a:r>
                    </a:p>
                  </a:txBody>
                  <a:tcPr marT="9525" marB="0" marR="9525" marL="9525" anchor="b"/>
                </a:tc>
              </a:tr>
              <a:tr h="200025">
                <a:tc>
                  <a:txBody>
                    <a:bodyPr>
                      <a:noAutofit/>
                    </a:bodyPr>
                    <a:lstStyle/>
                    <a:p>
                      <a:pPr indent="0" lvl="0" marL="0" marR="0" rtl="0" algn="l">
                        <a:lnSpc>
                          <a:spcPct val="100000"/>
                        </a:lnSpc>
                        <a:spcBef>
                          <a:spcPts val="0"/>
                        </a:spcBef>
                        <a:spcAft>
                          <a:spcPts val="0"/>
                        </a:spcAft>
                        <a:buSzPct val="25000"/>
                        <a:buNone/>
                      </a:pPr>
                      <a:r>
                        <a:rPr lang="en-US" sz="1600"/>
                        <a:t>Solar Panel Cable Connectors</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$6.99 </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$6.99 </a:t>
                      </a:r>
                    </a:p>
                  </a:txBody>
                  <a:tcPr marT="9525" marB="0" marR="9525" marL="9525" anchor="b"/>
                </a:tc>
              </a:tr>
              <a:tr h="200025">
                <a:tc>
                  <a:txBody>
                    <a:bodyPr>
                      <a:noAutofit/>
                    </a:bodyPr>
                    <a:lstStyle/>
                    <a:p>
                      <a:pPr indent="0" lvl="0" marL="0" marR="0" rtl="0" algn="l">
                        <a:lnSpc>
                          <a:spcPct val="100000"/>
                        </a:lnSpc>
                        <a:spcBef>
                          <a:spcPts val="0"/>
                        </a:spcBef>
                        <a:spcAft>
                          <a:spcPts val="0"/>
                        </a:spcAft>
                        <a:buSzPct val="25000"/>
                        <a:buNone/>
                      </a:pPr>
                      <a:r>
                        <a:rPr lang="en-US" sz="1600"/>
                        <a:t>Raspberry Pi Model 3 B</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$35.69 </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4</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$142.76 </a:t>
                      </a:r>
                    </a:p>
                  </a:txBody>
                  <a:tcPr marT="9525" marB="0" marR="9525" marL="9525" anchor="b"/>
                </a:tc>
              </a:tr>
              <a:tr h="200025">
                <a:tc>
                  <a:txBody>
                    <a:bodyPr>
                      <a:noAutofit/>
                    </a:bodyPr>
                    <a:lstStyle/>
                    <a:p>
                      <a:pPr indent="0" lvl="0" marL="0" marR="0" rtl="0" algn="l">
                        <a:lnSpc>
                          <a:spcPct val="100000"/>
                        </a:lnSpc>
                        <a:spcBef>
                          <a:spcPts val="0"/>
                        </a:spcBef>
                        <a:spcAft>
                          <a:spcPts val="0"/>
                        </a:spcAft>
                        <a:buSzPct val="25000"/>
                        <a:buNone/>
                      </a:pPr>
                      <a:r>
                        <a:rPr lang="en-US" sz="1600"/>
                        <a:t>Huawei Mobile Broadband Dongle</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$19.95 </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$19.95 </a:t>
                      </a:r>
                    </a:p>
                  </a:txBody>
                  <a:tcPr marT="9525" marB="0" marR="9525" marL="9525" anchor="b"/>
                </a:tc>
              </a:tr>
              <a:tr h="200025">
                <a:tc>
                  <a:txBody>
                    <a:bodyPr>
                      <a:noAutofit/>
                    </a:bodyPr>
                    <a:lstStyle/>
                    <a:p>
                      <a:pPr indent="0" lvl="0" marL="0" marR="0" rtl="0" algn="l">
                        <a:lnSpc>
                          <a:spcPct val="100000"/>
                        </a:lnSpc>
                        <a:spcBef>
                          <a:spcPts val="0"/>
                        </a:spcBef>
                        <a:spcAft>
                          <a:spcPts val="0"/>
                        </a:spcAft>
                        <a:buSzPct val="25000"/>
                        <a:buNone/>
                      </a:pPr>
                      <a:r>
                        <a:rPr lang="en-US" sz="1600"/>
                        <a:t>Sensors</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$10 </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$10.00 </a:t>
                      </a:r>
                    </a:p>
                  </a:txBody>
                  <a:tcPr marT="9525" marB="0" marR="9525" marL="9525" anchor="b"/>
                </a:tc>
              </a:tr>
              <a:tr h="200025">
                <a:tc>
                  <a:txBody>
                    <a:bodyPr>
                      <a:noAutofit/>
                    </a:bodyPr>
                    <a:lstStyle/>
                    <a:p>
                      <a:pPr indent="0" lvl="0" marL="0" marR="0" rtl="0" algn="l">
                        <a:lnSpc>
                          <a:spcPct val="100000"/>
                        </a:lnSpc>
                        <a:spcBef>
                          <a:spcPts val="0"/>
                        </a:spcBef>
                        <a:spcAft>
                          <a:spcPts val="0"/>
                        </a:spcAft>
                        <a:buSzPct val="25000"/>
                        <a:buNone/>
                      </a:pPr>
                      <a:r>
                        <a:rPr lang="en-US" sz="1600"/>
                        <a:t>Raspberry Pi Camera Module V2</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$24.99 </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4</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$99.96 </a:t>
                      </a:r>
                    </a:p>
                  </a:txBody>
                  <a:tcPr marT="9525" marB="0" marR="9525" marL="9525" anchor="b"/>
                </a:tc>
              </a:tr>
              <a:tr h="200025">
                <a:tc>
                  <a:txBody>
                    <a:bodyPr>
                      <a:noAutofit/>
                    </a:bodyPr>
                    <a:lstStyle/>
                    <a:p>
                      <a:pPr indent="0" lvl="0" marL="0" marR="0" rtl="0" algn="l">
                        <a:lnSpc>
                          <a:spcPct val="100000"/>
                        </a:lnSpc>
                        <a:spcBef>
                          <a:spcPts val="0"/>
                        </a:spcBef>
                        <a:spcAft>
                          <a:spcPts val="0"/>
                        </a:spcAft>
                        <a:buSzPct val="25000"/>
                        <a:buNone/>
                      </a:pPr>
                      <a:r>
                        <a:rPr lang="en-US" sz="1600"/>
                        <a:t>SD Card</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$13.73 </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4</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$54.92 </a:t>
                      </a:r>
                    </a:p>
                  </a:txBody>
                  <a:tcPr marT="9525" marB="0" marR="9525" marL="9525" anchor="b"/>
                </a:tc>
              </a:tr>
              <a:tr h="200025">
                <a:tc>
                  <a:txBody>
                    <a:bodyPr>
                      <a:noAutofit/>
                    </a:bodyPr>
                    <a:lstStyle/>
                    <a:p>
                      <a:pPr indent="0" lvl="0" marL="0" marR="0" rtl="0" algn="l">
                        <a:lnSpc>
                          <a:spcPct val="100000"/>
                        </a:lnSpc>
                        <a:spcBef>
                          <a:spcPts val="0"/>
                        </a:spcBef>
                        <a:spcAft>
                          <a:spcPts val="0"/>
                        </a:spcAft>
                        <a:buSzPct val="25000"/>
                        <a:buNone/>
                      </a:pPr>
                      <a:r>
                        <a:rPr lang="en-US" sz="1600"/>
                        <a:t>USB Powered Speakers</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$18.53 </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$18.53 </a:t>
                      </a:r>
                    </a:p>
                  </a:txBody>
                  <a:tcPr marT="9525" marB="0" marR="9525" marL="9525" anchor="b"/>
                </a:tc>
              </a:tr>
              <a:tr h="200025">
                <a:tc>
                  <a:txBody>
                    <a:bodyPr>
                      <a:noAutofit/>
                    </a:bodyPr>
                    <a:lstStyle/>
                    <a:p>
                      <a:pPr indent="0" lvl="0" marL="0" marR="0" rtl="0" algn="l">
                        <a:lnSpc>
                          <a:spcPct val="100000"/>
                        </a:lnSpc>
                        <a:spcBef>
                          <a:spcPts val="0"/>
                        </a:spcBef>
                        <a:spcAft>
                          <a:spcPts val="0"/>
                        </a:spcAft>
                        <a:buSzPct val="25000"/>
                        <a:buNone/>
                      </a:pPr>
                      <a:r>
                        <a:rPr lang="en-US" sz="1600"/>
                        <a:t>BerryIMU</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$25.00 </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$25.00 </a:t>
                      </a:r>
                    </a:p>
                  </a:txBody>
                  <a:tcPr marT="9525" marB="0" marR="9525" marL="9525" anchor="b"/>
                </a:tc>
              </a:tr>
              <a:tr h="200025">
                <a:tc>
                  <a:txBody>
                    <a:bodyPr>
                      <a:noAutofit/>
                    </a:bodyPr>
                    <a:lstStyle/>
                    <a:p>
                      <a:pPr indent="0" lvl="0" marL="0" marR="0" rtl="0" algn="l">
                        <a:lnSpc>
                          <a:spcPct val="100000"/>
                        </a:lnSpc>
                        <a:spcBef>
                          <a:spcPts val="0"/>
                        </a:spcBef>
                        <a:spcAft>
                          <a:spcPts val="0"/>
                        </a:spcAft>
                        <a:buSzPct val="25000"/>
                        <a:buNone/>
                      </a:pPr>
                      <a:r>
                        <a:rPr lang="en-US" sz="1600"/>
                        <a:t>PCB Design &amp; components</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$300.00 </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$300.00 </a:t>
                      </a:r>
                    </a:p>
                  </a:txBody>
                  <a:tcPr marT="9525" marB="0" marR="9525" marL="9525" anchor="b"/>
                </a:tc>
              </a:tr>
              <a:tr h="200025">
                <a:tc>
                  <a:txBody>
                    <a:bodyPr>
                      <a:noAutofit/>
                    </a:bodyPr>
                    <a:lstStyle/>
                    <a:p>
                      <a:pPr indent="0" lvl="0" marL="0" marR="0" rtl="0" algn="l">
                        <a:lnSpc>
                          <a:spcPct val="100000"/>
                        </a:lnSpc>
                        <a:spcBef>
                          <a:spcPts val="0"/>
                        </a:spcBef>
                        <a:spcAft>
                          <a:spcPts val="0"/>
                        </a:spcAft>
                        <a:buSzPct val="25000"/>
                        <a:buNone/>
                      </a:pPr>
                      <a:r>
                        <a:rPr lang="en-US" sz="1600"/>
                        <a:t>Ethernet Hub</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$10 </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$10.00 </a:t>
                      </a:r>
                    </a:p>
                  </a:txBody>
                  <a:tcPr marT="9525" marB="0" marR="9525" marL="9525" anchor="b"/>
                </a:tc>
              </a:tr>
              <a:tr h="190500">
                <a:tc>
                  <a:txBody>
                    <a:bodyPr>
                      <a:noAutofit/>
                    </a:bodyPr>
                    <a:lstStyle/>
                    <a:p>
                      <a:pPr indent="0" lvl="0" marL="0" marR="0" rtl="0" algn="l">
                        <a:lnSpc>
                          <a:spcPct val="100000"/>
                        </a:lnSpc>
                        <a:spcBef>
                          <a:spcPts val="0"/>
                        </a:spcBef>
                        <a:spcAft>
                          <a:spcPts val="0"/>
                        </a:spcAft>
                        <a:buNone/>
                      </a:pPr>
                      <a:r>
                        <a:rPr lang="en-US" sz="1600"/>
                        <a:t>Chassis</a:t>
                      </a:r>
                    </a:p>
                  </a:txBody>
                  <a:tcPr marT="9525" marB="0" marR="9525" marL="9525" anchor="b"/>
                </a:tc>
                <a:tc>
                  <a:txBody>
                    <a:bodyPr>
                      <a:noAutofit/>
                    </a:bodyPr>
                    <a:lstStyle/>
                    <a:p>
                      <a:pPr indent="0" lvl="0" marL="0" marR="0" rtl="0" algn="ctr">
                        <a:lnSpc>
                          <a:spcPct val="100000"/>
                        </a:lnSpc>
                        <a:spcBef>
                          <a:spcPts val="0"/>
                        </a:spcBef>
                        <a:spcAft>
                          <a:spcPts val="0"/>
                        </a:spcAft>
                        <a:buNone/>
                      </a:pPr>
                      <a:r>
                        <a:rPr lang="en-US" sz="1600"/>
                        <a:t>$70</a:t>
                      </a:r>
                    </a:p>
                  </a:txBody>
                  <a:tcPr marT="9525" marB="0" marR="9525" marL="9525" anchor="b"/>
                </a:tc>
                <a:tc>
                  <a:txBody>
                    <a:bodyPr>
                      <a:noAutofit/>
                    </a:bodyPr>
                    <a:lstStyle/>
                    <a:p>
                      <a:pPr indent="0" lvl="0" marL="0" marR="0" rtl="0" algn="ctr">
                        <a:lnSpc>
                          <a:spcPct val="100000"/>
                        </a:lnSpc>
                        <a:spcBef>
                          <a:spcPts val="0"/>
                        </a:spcBef>
                        <a:spcAft>
                          <a:spcPts val="0"/>
                        </a:spcAft>
                        <a:buNone/>
                      </a:pPr>
                      <a:r>
                        <a:rPr lang="en-US" sz="1600"/>
                        <a:t>1</a:t>
                      </a:r>
                    </a:p>
                  </a:txBody>
                  <a:tcPr marT="9525" marB="0" marR="9525" marL="9525" anchor="b"/>
                </a:tc>
                <a:tc>
                  <a:txBody>
                    <a:bodyPr>
                      <a:noAutofit/>
                    </a:bodyPr>
                    <a:lstStyle/>
                    <a:p>
                      <a:pPr indent="0" lvl="0" marL="0" marR="0" rtl="0" algn="ctr">
                        <a:lnSpc>
                          <a:spcPct val="100000"/>
                        </a:lnSpc>
                        <a:spcBef>
                          <a:spcPts val="0"/>
                        </a:spcBef>
                        <a:spcAft>
                          <a:spcPts val="0"/>
                        </a:spcAft>
                        <a:buNone/>
                      </a:pPr>
                      <a:r>
                        <a:rPr lang="en-US" sz="1600"/>
                        <a:t>$70</a:t>
                      </a:r>
                    </a:p>
                  </a:txBody>
                  <a:tcPr marT="9525" marB="0" marR="9525" marL="9525" anchor="b"/>
                </a:tc>
              </a:tr>
              <a:tr h="190500">
                <a:tc>
                  <a:txBody>
                    <a:bodyPr>
                      <a:noAutofit/>
                    </a:bodyPr>
                    <a:lstStyle/>
                    <a:p>
                      <a:pPr indent="0" lvl="0" marL="0" marR="0" rtl="0" algn="l">
                        <a:lnSpc>
                          <a:spcPct val="100000"/>
                        </a:lnSpc>
                        <a:spcBef>
                          <a:spcPts val="0"/>
                        </a:spcBef>
                        <a:spcAft>
                          <a:spcPts val="0"/>
                        </a:spcAft>
                        <a:buNone/>
                      </a:pPr>
                      <a:r>
                        <a:t/>
                      </a:r>
                      <a:endParaRPr sz="1600"/>
                    </a:p>
                  </a:txBody>
                  <a:tcPr marT="9525" marB="0" marR="9525" marL="9525" anchor="b"/>
                </a:tc>
                <a:tc>
                  <a:txBody>
                    <a:bodyPr>
                      <a:noAutofit/>
                    </a:bodyPr>
                    <a:lstStyle/>
                    <a:p>
                      <a:pPr indent="0" lvl="0" marL="0" marR="0" rtl="0" algn="l">
                        <a:lnSpc>
                          <a:spcPct val="100000"/>
                        </a:lnSpc>
                        <a:spcBef>
                          <a:spcPts val="0"/>
                        </a:spcBef>
                        <a:spcAft>
                          <a:spcPts val="0"/>
                        </a:spcAft>
                        <a:buNone/>
                      </a:pPr>
                      <a:r>
                        <a:t/>
                      </a:r>
                      <a:endParaRPr sz="1600"/>
                    </a:p>
                  </a:txBody>
                  <a:tcPr marT="9525" marB="0" marR="9525" marL="9525" anchor="b"/>
                </a:tc>
                <a:tc>
                  <a:txBody>
                    <a:bodyPr>
                      <a:noAutofit/>
                    </a:bodyPr>
                    <a:lstStyle/>
                    <a:p>
                      <a:pPr indent="0" lvl="0" marL="0" marR="0" rtl="0" algn="ctr">
                        <a:lnSpc>
                          <a:spcPct val="100000"/>
                        </a:lnSpc>
                        <a:spcBef>
                          <a:spcPts val="0"/>
                        </a:spcBef>
                        <a:spcAft>
                          <a:spcPts val="0"/>
                        </a:spcAft>
                        <a:buNone/>
                      </a:pPr>
                      <a:r>
                        <a:t/>
                      </a:r>
                      <a:endParaRPr sz="1600"/>
                    </a:p>
                  </a:txBody>
                  <a:tcPr marT="9525" marB="0" marR="9525" marL="9525" anchor="b"/>
                </a:tc>
                <a:tc>
                  <a:txBody>
                    <a:bodyPr>
                      <a:noAutofit/>
                    </a:bodyPr>
                    <a:lstStyle/>
                    <a:p>
                      <a:pPr indent="0" lvl="0" marL="0" marR="0" rtl="0" algn="ctr">
                        <a:lnSpc>
                          <a:spcPct val="100000"/>
                        </a:lnSpc>
                        <a:spcBef>
                          <a:spcPts val="0"/>
                        </a:spcBef>
                        <a:spcAft>
                          <a:spcPts val="0"/>
                        </a:spcAft>
                        <a:buNone/>
                      </a:pPr>
                      <a:r>
                        <a:t/>
                      </a:r>
                      <a:endParaRPr sz="1600"/>
                    </a:p>
                  </a:txBody>
                  <a:tcPr marT="9525" marB="0" marR="9525" marL="9525" anchor="b"/>
                </a:tc>
              </a:tr>
              <a:tr h="190500">
                <a:tc>
                  <a:txBody>
                    <a:bodyPr>
                      <a:noAutofit/>
                    </a:bodyPr>
                    <a:lstStyle/>
                    <a:p>
                      <a:pPr indent="0" lvl="0" marL="0" marR="0" rtl="0" algn="l">
                        <a:lnSpc>
                          <a:spcPct val="100000"/>
                        </a:lnSpc>
                        <a:spcBef>
                          <a:spcPts val="0"/>
                        </a:spcBef>
                        <a:spcAft>
                          <a:spcPts val="0"/>
                        </a:spcAft>
                        <a:buSzPct val="25000"/>
                        <a:buNone/>
                      </a:pPr>
                      <a:r>
                        <a:rPr lang="en-US" sz="1600"/>
                        <a:t>Expected Cost</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t/>
                      </a:r>
                      <a:endParaRPr sz="1600"/>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t/>
                      </a:r>
                      <a:endParaRPr sz="1600"/>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$750</a:t>
                      </a:r>
                    </a:p>
                  </a:txBody>
                  <a:tcPr marT="9525" marB="0" marR="9525" marL="9525" anchor="b"/>
                </a:tc>
              </a:tr>
              <a:tr h="200025">
                <a:tc>
                  <a:txBody>
                    <a:bodyPr>
                      <a:noAutofit/>
                    </a:bodyPr>
                    <a:lstStyle/>
                    <a:p>
                      <a:pPr indent="0" lvl="0" marL="0" marR="0" rtl="0" algn="l">
                        <a:lnSpc>
                          <a:spcPct val="100000"/>
                        </a:lnSpc>
                        <a:spcBef>
                          <a:spcPts val="0"/>
                        </a:spcBef>
                        <a:spcAft>
                          <a:spcPts val="0"/>
                        </a:spcAft>
                        <a:buSzPct val="25000"/>
                        <a:buNone/>
                      </a:pPr>
                      <a:r>
                        <a:rPr lang="en-US" sz="1600"/>
                        <a:t>Total</a:t>
                      </a:r>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t/>
                      </a:r>
                      <a:endParaRPr sz="1600"/>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t/>
                      </a:r>
                      <a:endParaRPr sz="1600"/>
                    </a:p>
                  </a:txBody>
                  <a:tcPr marT="9525" marB="0" marR="9525" marL="9525" anchor="b"/>
                </a:tc>
                <a:tc>
                  <a:txBody>
                    <a:bodyPr>
                      <a:noAutofit/>
                    </a:bodyPr>
                    <a:lstStyle/>
                    <a:p>
                      <a:pPr indent="0" lvl="0" marL="0" marR="0" rtl="0" algn="ctr">
                        <a:lnSpc>
                          <a:spcPct val="100000"/>
                        </a:lnSpc>
                        <a:spcBef>
                          <a:spcPts val="0"/>
                        </a:spcBef>
                        <a:spcAft>
                          <a:spcPts val="0"/>
                        </a:spcAft>
                        <a:buSzPct val="25000"/>
                        <a:buNone/>
                      </a:pPr>
                      <a:r>
                        <a:rPr lang="en-US" sz="1600"/>
                        <a:t>$965.08 </a:t>
                      </a:r>
                    </a:p>
                  </a:txBody>
                  <a:tcPr marT="9525" marB="0" marR="9525" marL="9525" anchor="b"/>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x="0" y="0"/>
          <a:ext cx="0" cy="0"/>
          <a:chOff x="0" y="0"/>
          <a:chExt cx="0" cy="0"/>
        </a:xfrm>
      </p:grpSpPr>
      <p:sp>
        <p:nvSpPr>
          <p:cNvPr id="357" name="Shape 357"/>
          <p:cNvSpPr txBox="1"/>
          <p:nvPr>
            <p:ph type="title"/>
          </p:nvPr>
        </p:nvSpPr>
        <p:spPr>
          <a:xfrm>
            <a:off x="1484311" y="685800"/>
            <a:ext cx="10018712" cy="1752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1" lang="en-US" sz="2800">
                <a:latin typeface="Arial"/>
                <a:ea typeface="Arial"/>
                <a:cs typeface="Arial"/>
                <a:sym typeface="Arial"/>
              </a:rPr>
              <a:t>Potential Improvements</a:t>
            </a:r>
          </a:p>
        </p:txBody>
      </p:sp>
      <p:sp>
        <p:nvSpPr>
          <p:cNvPr id="358" name="Shape 358"/>
          <p:cNvSpPr txBox="1"/>
          <p:nvPr>
            <p:ph idx="1" type="body"/>
          </p:nvPr>
        </p:nvSpPr>
        <p:spPr>
          <a:xfrm>
            <a:off x="1484311" y="2282685"/>
            <a:ext cx="10018712" cy="3124200"/>
          </a:xfrm>
          <a:prstGeom prst="rect">
            <a:avLst/>
          </a:prstGeom>
          <a:noFill/>
          <a:ln>
            <a:noFill/>
          </a:ln>
        </p:spPr>
        <p:txBody>
          <a:bodyPr anchorCtr="0" anchor="ctr" bIns="45700" lIns="91425" rIns="91425" tIns="45700">
            <a:noAutofit/>
          </a:bodyPr>
          <a:lstStyle/>
          <a:p>
            <a:pPr indent="-285750" lvl="0" marL="285750" marR="0" rtl="0" algn="l">
              <a:spcBef>
                <a:spcPts val="0"/>
              </a:spcBef>
              <a:spcAft>
                <a:spcPts val="0"/>
              </a:spcAft>
              <a:buClr>
                <a:srgbClr val="1186C3"/>
              </a:buClr>
              <a:buSzPct val="145000"/>
              <a:buFont typeface="Arial"/>
              <a:buChar char="•"/>
            </a:pPr>
            <a:r>
              <a:rPr lang="en-US">
                <a:latin typeface="Arial"/>
                <a:ea typeface="Arial"/>
                <a:cs typeface="Arial"/>
                <a:sym typeface="Arial"/>
              </a:rPr>
              <a:t>Connect application and system to Web Service</a:t>
            </a:r>
          </a:p>
          <a:p>
            <a:pPr indent="-285750" lvl="0" marL="285750" marR="0" rtl="0" algn="l">
              <a:spcBef>
                <a:spcPts val="0"/>
              </a:spcBef>
              <a:spcAft>
                <a:spcPts val="0"/>
              </a:spcAft>
              <a:buClr>
                <a:srgbClr val="1186C3"/>
              </a:buClr>
              <a:buSzPct val="145000"/>
              <a:buFont typeface="Arial"/>
              <a:buChar char="•"/>
            </a:pPr>
            <a:r>
              <a:rPr lang="en-US">
                <a:latin typeface="Arial"/>
                <a:ea typeface="Arial"/>
                <a:cs typeface="Arial"/>
                <a:sym typeface="Arial"/>
              </a:rPr>
              <a:t>Improve Chassis </a:t>
            </a:r>
          </a:p>
          <a:p>
            <a:pPr indent="-285750" lvl="0" marL="285750" marR="0" rtl="0" algn="l">
              <a:spcBef>
                <a:spcPts val="0"/>
              </a:spcBef>
              <a:spcAft>
                <a:spcPts val="0"/>
              </a:spcAft>
              <a:buClr>
                <a:srgbClr val="1186C3"/>
              </a:buClr>
              <a:buSzPct val="145000"/>
              <a:buFont typeface="Arial"/>
              <a:buChar char="•"/>
            </a:pPr>
            <a:r>
              <a:rPr lang="en-US">
                <a:latin typeface="Arial"/>
                <a:ea typeface="Arial"/>
                <a:cs typeface="Arial"/>
                <a:sym typeface="Arial"/>
              </a:rPr>
              <a:t>Improve Video Stream Delay</a:t>
            </a:r>
          </a:p>
          <a:p>
            <a:pPr indent="0" lvl="0" marL="0" marR="0" rtl="0" algn="l">
              <a:spcBef>
                <a:spcPts val="0"/>
              </a:spcBef>
              <a:spcAft>
                <a:spcPts val="0"/>
              </a:spcAft>
              <a:buNone/>
            </a:pPr>
            <a:r>
              <a:t/>
            </a:r>
            <a:endParaRPr>
              <a:latin typeface="Arial"/>
              <a:ea typeface="Arial"/>
              <a:cs typeface="Arial"/>
              <a:sym typeface="Arial"/>
            </a:endParaRPr>
          </a:p>
          <a:p>
            <a:pPr indent="-285750" lvl="0" marL="285750" marR="0" rtl="0" algn="l">
              <a:spcBef>
                <a:spcPts val="1080"/>
              </a:spcBef>
              <a:spcAft>
                <a:spcPts val="0"/>
              </a:spcAft>
              <a:buClr>
                <a:srgbClr val="1186C3"/>
              </a:buClr>
              <a:buSzPct val="145000"/>
              <a:buFont typeface="Arial"/>
              <a:buNone/>
            </a:pPr>
            <a:r>
              <a:t/>
            </a:r>
            <a:endParaRPr b="0" i="0" sz="2400" u="none" cap="none" strike="noStrike">
              <a:solidFill>
                <a:schemeClr val="dk1"/>
              </a:solidFill>
              <a:latin typeface="Corbel"/>
              <a:ea typeface="Corbel"/>
              <a:cs typeface="Corbel"/>
              <a:sym typeface="Corbe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sp>
        <p:nvSpPr>
          <p:cNvPr id="363" name="Shape 363"/>
          <p:cNvSpPr txBox="1"/>
          <p:nvPr>
            <p:ph type="title"/>
          </p:nvPr>
        </p:nvSpPr>
        <p:spPr>
          <a:xfrm>
            <a:off x="1429720" y="2651077"/>
            <a:ext cx="10018712" cy="1752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1" i="0" lang="en-US" sz="4000" u="none" cap="none" strike="noStrike">
                <a:solidFill>
                  <a:schemeClr val="dk1"/>
                </a:solidFill>
                <a:latin typeface="Arial"/>
                <a:ea typeface="Arial"/>
                <a:cs typeface="Arial"/>
                <a:sym typeface="Arial"/>
              </a:rPr>
              <a:t>Questions?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1484311" y="685800"/>
            <a:ext cx="10018712" cy="1752599"/>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Project Goals</a:t>
            </a:r>
          </a:p>
        </p:txBody>
      </p:sp>
      <p:sp>
        <p:nvSpPr>
          <p:cNvPr id="162" name="Shape 162"/>
          <p:cNvSpPr txBox="1"/>
          <p:nvPr>
            <p:ph idx="1" type="body"/>
          </p:nvPr>
        </p:nvSpPr>
        <p:spPr>
          <a:xfrm>
            <a:off x="1484309" y="2666999"/>
            <a:ext cx="10018712" cy="3124200"/>
          </a:xfrm>
          <a:prstGeom prst="rect">
            <a:avLst/>
          </a:prstGeom>
          <a:noFill/>
          <a:ln>
            <a:noFill/>
          </a:ln>
        </p:spPr>
        <p:txBody>
          <a:bodyPr anchorCtr="0" anchor="ctr" bIns="45700" lIns="91425" rIns="91425" tIns="45700">
            <a:noAutofit/>
          </a:bodyPr>
          <a:lstStyle/>
          <a:p>
            <a:pPr indent="-285750" lvl="0" marL="285750" marR="0" rtl="0" algn="l">
              <a:spcBef>
                <a:spcPts val="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Full visual coverage of vehicle</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Full mobile integration</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Solar powered</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Low power usage</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Alerts user of security breach</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Repel potential intruders through an alarm system</a:t>
            </a:r>
          </a:p>
          <a:p>
            <a:pPr indent="-285750" lvl="0" marL="285750" marR="0" rtl="0" algn="l">
              <a:spcBef>
                <a:spcPts val="1000"/>
              </a:spcBef>
              <a:spcAft>
                <a:spcPts val="0"/>
              </a:spcAft>
              <a:buClr>
                <a:srgbClr val="1186C3"/>
              </a:buClr>
              <a:buSzPct val="145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1492286" y="270625"/>
            <a:ext cx="10018800" cy="17526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Requirements and Specifications</a:t>
            </a:r>
          </a:p>
        </p:txBody>
      </p:sp>
      <p:sp>
        <p:nvSpPr>
          <p:cNvPr id="168" name="Shape 168"/>
          <p:cNvSpPr txBox="1"/>
          <p:nvPr>
            <p:ph idx="1" type="body"/>
          </p:nvPr>
        </p:nvSpPr>
        <p:spPr>
          <a:xfrm>
            <a:off x="1851550" y="1908100"/>
            <a:ext cx="10540800" cy="4430700"/>
          </a:xfrm>
          <a:prstGeom prst="rect">
            <a:avLst/>
          </a:prstGeom>
          <a:noFill/>
          <a:ln>
            <a:noFill/>
          </a:ln>
        </p:spPr>
        <p:txBody>
          <a:bodyPr anchorCtr="0" anchor="ctr" bIns="45700" lIns="91425" rIns="91425" tIns="45700">
            <a:noAutofit/>
          </a:bodyPr>
          <a:lstStyle/>
          <a:p>
            <a:pPr indent="31750" lvl="0" rtl="0">
              <a:lnSpc>
                <a:spcPct val="125000"/>
              </a:lnSpc>
              <a:spcBef>
                <a:spcPts val="1000"/>
              </a:spcBef>
              <a:spcAft>
                <a:spcPts val="0"/>
              </a:spcAft>
              <a:buClr>
                <a:srgbClr val="1186C3"/>
              </a:buClr>
              <a:buSzPct val="100000"/>
              <a:buFont typeface="Arial"/>
              <a:buChar char="•"/>
            </a:pPr>
            <a:r>
              <a:rPr lang="en-US">
                <a:latin typeface="Arial"/>
                <a:ea typeface="Arial"/>
                <a:cs typeface="Arial"/>
                <a:sym typeface="Arial"/>
              </a:rPr>
              <a:t>Device fits securely on top of vehicle being no larger than 50” x 30” x 8”.</a:t>
            </a:r>
          </a:p>
          <a:p>
            <a:pPr indent="31750" lvl="0" rtl="0">
              <a:lnSpc>
                <a:spcPct val="125000"/>
              </a:lnSpc>
              <a:spcBef>
                <a:spcPts val="1000"/>
              </a:spcBef>
              <a:spcAft>
                <a:spcPts val="0"/>
              </a:spcAft>
              <a:buClr>
                <a:srgbClr val="1186C3"/>
              </a:buClr>
              <a:buSzPct val="100000"/>
              <a:buFont typeface="Arial"/>
              <a:buChar char="•"/>
            </a:pPr>
            <a:r>
              <a:rPr lang="en-US">
                <a:latin typeface="Arial"/>
                <a:ea typeface="Arial"/>
                <a:cs typeface="Arial"/>
                <a:sym typeface="Arial"/>
              </a:rPr>
              <a:t>4 independent cameras.</a:t>
            </a:r>
          </a:p>
          <a:p>
            <a:pPr indent="31750" lvl="0" rtl="0">
              <a:lnSpc>
                <a:spcPct val="125000"/>
              </a:lnSpc>
              <a:spcBef>
                <a:spcPts val="1000"/>
              </a:spcBef>
              <a:spcAft>
                <a:spcPts val="0"/>
              </a:spcAft>
              <a:buClr>
                <a:srgbClr val="1186C3"/>
              </a:buClr>
              <a:buSzPct val="100000"/>
              <a:buFont typeface="Arial"/>
              <a:buChar char="•"/>
            </a:pPr>
            <a:r>
              <a:rPr lang="en-US">
                <a:latin typeface="Arial"/>
                <a:ea typeface="Arial"/>
                <a:cs typeface="Arial"/>
                <a:sym typeface="Arial"/>
              </a:rPr>
              <a:t>Both motion and vibration detection used.</a:t>
            </a:r>
          </a:p>
          <a:p>
            <a:pPr indent="31750" lvl="0" rtl="0">
              <a:lnSpc>
                <a:spcPct val="125000"/>
              </a:lnSpc>
              <a:spcBef>
                <a:spcPts val="1000"/>
              </a:spcBef>
              <a:spcAft>
                <a:spcPts val="0"/>
              </a:spcAft>
              <a:buClr>
                <a:srgbClr val="1186C3"/>
              </a:buClr>
              <a:buSzPct val="100000"/>
              <a:buFont typeface="Arial"/>
              <a:buChar char="•"/>
            </a:pPr>
            <a:r>
              <a:rPr lang="en-US">
                <a:latin typeface="Arial"/>
                <a:ea typeface="Arial"/>
                <a:cs typeface="Arial"/>
                <a:sym typeface="Arial"/>
              </a:rPr>
              <a:t>Detects up to 2m away.</a:t>
            </a:r>
          </a:p>
          <a:p>
            <a:pPr indent="31750" lvl="0" rtl="0">
              <a:lnSpc>
                <a:spcPct val="125000"/>
              </a:lnSpc>
              <a:spcBef>
                <a:spcPts val="1000"/>
              </a:spcBef>
              <a:spcAft>
                <a:spcPts val="0"/>
              </a:spcAft>
              <a:buClr>
                <a:srgbClr val="1186C3"/>
              </a:buClr>
              <a:buSzPct val="100000"/>
              <a:buFont typeface="Arial"/>
              <a:buChar char="•"/>
            </a:pPr>
            <a:r>
              <a:rPr lang="en-US">
                <a:latin typeface="Arial"/>
                <a:ea typeface="Arial"/>
                <a:cs typeface="Arial"/>
                <a:sym typeface="Arial"/>
              </a:rPr>
              <a:t>Sends alerts and video feed.</a:t>
            </a:r>
          </a:p>
          <a:p>
            <a:pPr indent="31750" lvl="0" rtl="0">
              <a:lnSpc>
                <a:spcPct val="125000"/>
              </a:lnSpc>
              <a:spcBef>
                <a:spcPts val="1000"/>
              </a:spcBef>
              <a:spcAft>
                <a:spcPts val="0"/>
              </a:spcAft>
              <a:buClr>
                <a:srgbClr val="1186C3"/>
              </a:buClr>
              <a:buSzPct val="100000"/>
              <a:buFont typeface="Arial"/>
              <a:buChar char="•"/>
            </a:pPr>
            <a:r>
              <a:rPr lang="en-US">
                <a:latin typeface="Arial"/>
                <a:ea typeface="Arial"/>
                <a:cs typeface="Arial"/>
                <a:sym typeface="Arial"/>
              </a:rPr>
              <a:t>30 second response time.</a:t>
            </a:r>
          </a:p>
          <a:p>
            <a:pPr indent="31750" lvl="0" rtl="0">
              <a:lnSpc>
                <a:spcPct val="125000"/>
              </a:lnSpc>
              <a:spcBef>
                <a:spcPts val="1000"/>
              </a:spcBef>
              <a:spcAft>
                <a:spcPts val="0"/>
              </a:spcAft>
              <a:buClr>
                <a:srgbClr val="1186C3"/>
              </a:buClr>
              <a:buSzPct val="100000"/>
              <a:buFont typeface="Arial"/>
              <a:buChar char="•"/>
            </a:pPr>
            <a:r>
              <a:rPr lang="en-US">
                <a:latin typeface="Arial"/>
                <a:ea typeface="Arial"/>
                <a:cs typeface="Arial"/>
                <a:sym typeface="Arial"/>
              </a:rPr>
              <a:t>Easy-to-use minimal interface for the application.</a:t>
            </a:r>
          </a:p>
          <a:p>
            <a:pPr indent="31750" lvl="0" rtl="0">
              <a:lnSpc>
                <a:spcPct val="125000"/>
              </a:lnSpc>
              <a:spcBef>
                <a:spcPts val="1000"/>
              </a:spcBef>
              <a:spcAft>
                <a:spcPts val="0"/>
              </a:spcAft>
              <a:buClr>
                <a:srgbClr val="1186C3"/>
              </a:buClr>
              <a:buSzPct val="100000"/>
              <a:buFont typeface="Arial"/>
              <a:buChar char="•"/>
            </a:pPr>
            <a:r>
              <a:rPr lang="en-US">
                <a:latin typeface="Arial"/>
                <a:ea typeface="Arial"/>
                <a:cs typeface="Arial"/>
                <a:sym typeface="Arial"/>
              </a:rPr>
              <a:t>Ward intruder with an alarm.</a:t>
            </a:r>
          </a:p>
          <a:p>
            <a:pPr indent="31750" lvl="0" rtl="0">
              <a:lnSpc>
                <a:spcPct val="125000"/>
              </a:lnSpc>
              <a:spcBef>
                <a:spcPts val="1000"/>
              </a:spcBef>
              <a:spcAft>
                <a:spcPts val="0"/>
              </a:spcAft>
              <a:buClr>
                <a:srgbClr val="1186C3"/>
              </a:buClr>
              <a:buSzPct val="100000"/>
              <a:buFont typeface="Arial"/>
              <a:buChar char="•"/>
            </a:pPr>
            <a:r>
              <a:rPr lang="en-US">
                <a:latin typeface="Arial"/>
                <a:ea typeface="Arial"/>
                <a:cs typeface="Arial"/>
                <a:sym typeface="Arial"/>
              </a:rPr>
              <a:t>12-V battery to power system, with a battery cycle life of 18 hours.</a:t>
            </a:r>
          </a:p>
          <a:p>
            <a:pPr indent="31750" lvl="0" rtl="0">
              <a:lnSpc>
                <a:spcPct val="125000"/>
              </a:lnSpc>
              <a:spcBef>
                <a:spcPts val="1000"/>
              </a:spcBef>
              <a:spcAft>
                <a:spcPts val="0"/>
              </a:spcAft>
              <a:buClr>
                <a:srgbClr val="1186C3"/>
              </a:buClr>
              <a:buSzPct val="200000"/>
              <a:buFont typeface="Arial"/>
              <a:buChar char="•"/>
            </a:pPr>
            <a:r>
              <a:rPr lang="en-US">
                <a:latin typeface="Arial"/>
                <a:ea typeface="Arial"/>
                <a:cs typeface="Arial"/>
                <a:sym typeface="Arial"/>
              </a:rPr>
              <a:t>Solar Powered.</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pic>
        <p:nvPicPr>
          <p:cNvPr id="173" name="Shape 173"/>
          <p:cNvPicPr preferRelativeResize="0"/>
          <p:nvPr/>
        </p:nvPicPr>
        <p:blipFill>
          <a:blip r:embed="rId3">
            <a:alphaModFix/>
          </a:blip>
          <a:stretch>
            <a:fillRect/>
          </a:stretch>
        </p:blipFill>
        <p:spPr>
          <a:xfrm>
            <a:off x="1647424" y="710449"/>
            <a:ext cx="9354325" cy="6043649"/>
          </a:xfrm>
          <a:prstGeom prst="rect">
            <a:avLst/>
          </a:prstGeom>
          <a:noFill/>
          <a:ln>
            <a:noFill/>
          </a:ln>
        </p:spPr>
      </p:pic>
      <p:sp>
        <p:nvSpPr>
          <p:cNvPr id="174" name="Shape 174"/>
          <p:cNvSpPr txBox="1"/>
          <p:nvPr>
            <p:ph type="title"/>
          </p:nvPr>
        </p:nvSpPr>
        <p:spPr>
          <a:xfrm>
            <a:off x="1843650" y="131993"/>
            <a:ext cx="7869600" cy="17526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Overall System Design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x="0" y="0"/>
          <a:ext cx="0" cy="0"/>
          <a:chOff x="0" y="0"/>
          <a:chExt cx="0" cy="0"/>
        </a:xfrm>
      </p:grpSpPr>
      <p:sp>
        <p:nvSpPr>
          <p:cNvPr id="180" name="Shape 180"/>
          <p:cNvSpPr txBox="1"/>
          <p:nvPr>
            <p:ph type="title"/>
          </p:nvPr>
        </p:nvSpPr>
        <p:spPr>
          <a:xfrm>
            <a:off x="4534262" y="-270461"/>
            <a:ext cx="2945993" cy="1132514"/>
          </a:xfrm>
          <a:prstGeom prst="rect">
            <a:avLst/>
          </a:prstGeom>
          <a:noFill/>
          <a:ln>
            <a:noFill/>
          </a:ln>
        </p:spPr>
        <p:txBody>
          <a:bodyPr anchorCtr="0" anchor="b"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Microcontroller</a:t>
            </a:r>
          </a:p>
        </p:txBody>
      </p:sp>
      <p:sp>
        <p:nvSpPr>
          <p:cNvPr id="181" name="Shape 181"/>
          <p:cNvSpPr txBox="1"/>
          <p:nvPr>
            <p:ph idx="1" type="body"/>
          </p:nvPr>
        </p:nvSpPr>
        <p:spPr>
          <a:xfrm>
            <a:off x="3643508" y="4256494"/>
            <a:ext cx="5345088" cy="3110628"/>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rgbClr val="1186C3"/>
              </a:buClr>
              <a:buSzPct val="25000"/>
              <a:buFont typeface="Arial"/>
              <a:buNone/>
            </a:pPr>
            <a:r>
              <a:rPr b="1" i="0" lang="en-US" sz="2400" u="none" cap="none" strike="noStrike">
                <a:solidFill>
                  <a:schemeClr val="dk1"/>
                </a:solidFill>
                <a:latin typeface="Arial"/>
                <a:ea typeface="Arial"/>
                <a:cs typeface="Arial"/>
                <a:sym typeface="Arial"/>
              </a:rPr>
              <a:t>Advantages</a:t>
            </a:r>
          </a:p>
          <a:p>
            <a:pPr indent="-285750" lvl="0" marL="285750" marR="0" rtl="0" algn="l">
              <a:spcBef>
                <a:spcPts val="1080"/>
              </a:spcBef>
              <a:spcAft>
                <a:spcPts val="0"/>
              </a:spcAft>
              <a:buClr>
                <a:srgbClr val="1186C3"/>
              </a:buClr>
              <a:buSzPct val="145000"/>
              <a:buFont typeface="Arial"/>
              <a:buChar char="•"/>
            </a:pPr>
            <a:r>
              <a:rPr lang="en-US" sz="2400">
                <a:latin typeface="Arial"/>
                <a:ea typeface="Arial"/>
                <a:cs typeface="Arial"/>
                <a:sym typeface="Arial"/>
              </a:rPr>
              <a:t>Quad-core processor</a:t>
            </a:r>
          </a:p>
          <a:p>
            <a:pPr indent="-285750" lvl="0" marL="285750" marR="0" rtl="0" algn="l">
              <a:spcBef>
                <a:spcPts val="1080"/>
              </a:spcBef>
              <a:spcAft>
                <a:spcPts val="0"/>
              </a:spcAft>
              <a:buClr>
                <a:srgbClr val="1186C3"/>
              </a:buClr>
              <a:buSzPct val="145000"/>
              <a:buFont typeface="Arial"/>
              <a:buChar char="•"/>
            </a:pPr>
            <a:r>
              <a:rPr lang="en-US" sz="2400">
                <a:latin typeface="Arial"/>
                <a:ea typeface="Arial"/>
                <a:cs typeface="Arial"/>
                <a:sym typeface="Arial"/>
              </a:rPr>
              <a:t>MicroSD storage</a:t>
            </a:r>
          </a:p>
          <a:p>
            <a:pPr indent="-285750" lvl="0" marL="285750" marR="0" rtl="0" algn="l">
              <a:spcBef>
                <a:spcPts val="1080"/>
              </a:spcBef>
              <a:spcAft>
                <a:spcPts val="0"/>
              </a:spcAft>
              <a:buClr>
                <a:srgbClr val="1186C3"/>
              </a:buClr>
              <a:buSzPct val="145000"/>
              <a:buFont typeface="Arial"/>
              <a:buChar char="•"/>
            </a:pPr>
            <a:r>
              <a:rPr b="0" i="0" lang="en-US" sz="2400" u="none" cap="none" strike="noStrike">
                <a:solidFill>
                  <a:schemeClr val="dk1"/>
                </a:solidFill>
                <a:latin typeface="Arial"/>
                <a:ea typeface="Arial"/>
                <a:cs typeface="Arial"/>
                <a:sym typeface="Arial"/>
              </a:rPr>
              <a:t>Built-in wireless capabilities</a:t>
            </a:r>
          </a:p>
          <a:p>
            <a:pPr indent="-285750" lvl="0" marL="285750" marR="0" rtl="0" algn="l">
              <a:spcBef>
                <a:spcPts val="1080"/>
              </a:spcBef>
              <a:spcAft>
                <a:spcPts val="0"/>
              </a:spcAft>
              <a:buClr>
                <a:srgbClr val="1186C3"/>
              </a:buClr>
              <a:buSzPct val="145000"/>
              <a:buFont typeface="Arial"/>
              <a:buChar char="•"/>
            </a:pPr>
            <a:r>
              <a:rPr b="0" i="0" lang="en-US" sz="2400" u="none" cap="none" strike="noStrike">
                <a:solidFill>
                  <a:schemeClr val="dk1"/>
                </a:solidFill>
                <a:latin typeface="Arial"/>
                <a:ea typeface="Arial"/>
                <a:cs typeface="Arial"/>
                <a:sym typeface="Arial"/>
              </a:rPr>
              <a:t>Price</a:t>
            </a:r>
          </a:p>
          <a:p>
            <a:pPr indent="0" lvl="0" marL="0" marR="0" rtl="0" algn="ctr">
              <a:spcBef>
                <a:spcPts val="960"/>
              </a:spcBef>
              <a:spcAft>
                <a:spcPts val="0"/>
              </a:spcAft>
              <a:buClr>
                <a:srgbClr val="1186C3"/>
              </a:buClr>
              <a:buSzPct val="25000"/>
              <a:buFont typeface="Arial"/>
              <a:buNone/>
            </a:pPr>
            <a:r>
              <a:t/>
            </a:r>
            <a:endParaRPr b="0" i="0" sz="1800" u="none" cap="none" strike="noStrike">
              <a:solidFill>
                <a:schemeClr val="dk1"/>
              </a:solidFill>
              <a:latin typeface="Corbel"/>
              <a:ea typeface="Corbel"/>
              <a:cs typeface="Corbel"/>
              <a:sym typeface="Corbel"/>
            </a:endParaRPr>
          </a:p>
          <a:p>
            <a:pPr indent="0" lvl="0" marL="0" marR="0" rtl="0" algn="ctr">
              <a:spcBef>
                <a:spcPts val="960"/>
              </a:spcBef>
              <a:spcAft>
                <a:spcPts val="0"/>
              </a:spcAft>
              <a:buClr>
                <a:srgbClr val="1186C3"/>
              </a:buClr>
              <a:buSzPct val="25000"/>
              <a:buFont typeface="Arial"/>
              <a:buNone/>
            </a:pPr>
            <a:r>
              <a:t/>
            </a:r>
            <a:endParaRPr b="0" i="0" sz="1800" u="none" cap="none" strike="noStrike">
              <a:solidFill>
                <a:schemeClr val="dk1"/>
              </a:solidFill>
              <a:latin typeface="Corbel"/>
              <a:ea typeface="Corbel"/>
              <a:cs typeface="Corbel"/>
              <a:sym typeface="Corbel"/>
            </a:endParaRPr>
          </a:p>
          <a:p>
            <a:pPr indent="0" lvl="0" marL="0" marR="0" rtl="0" algn="ctr">
              <a:spcBef>
                <a:spcPts val="960"/>
              </a:spcBef>
              <a:spcAft>
                <a:spcPts val="0"/>
              </a:spcAft>
              <a:buClr>
                <a:srgbClr val="1186C3"/>
              </a:buClr>
              <a:buSzPct val="25000"/>
              <a:buFont typeface="Arial"/>
              <a:buNone/>
            </a:pPr>
            <a:r>
              <a:t/>
            </a:r>
            <a:endParaRPr b="0" i="0" sz="1800" u="none" cap="none" strike="noStrike">
              <a:solidFill>
                <a:schemeClr val="dk1"/>
              </a:solidFill>
              <a:latin typeface="Corbel"/>
              <a:ea typeface="Corbel"/>
              <a:cs typeface="Corbel"/>
              <a:sym typeface="Corbel"/>
            </a:endParaRPr>
          </a:p>
          <a:p>
            <a:pPr indent="0" lvl="0" marL="0" marR="0" rtl="0" algn="ctr">
              <a:spcBef>
                <a:spcPts val="960"/>
              </a:spcBef>
              <a:spcAft>
                <a:spcPts val="0"/>
              </a:spcAft>
              <a:buClr>
                <a:srgbClr val="1186C3"/>
              </a:buClr>
              <a:buSzPct val="25000"/>
              <a:buFont typeface="Arial"/>
              <a:buNone/>
            </a:pPr>
            <a:r>
              <a:t/>
            </a:r>
            <a:endParaRPr b="0" i="0" sz="1800" u="none" cap="none" strike="noStrike">
              <a:solidFill>
                <a:schemeClr val="dk1"/>
              </a:solidFill>
              <a:latin typeface="Corbel"/>
              <a:ea typeface="Corbel"/>
              <a:cs typeface="Corbel"/>
              <a:sym typeface="Corbel"/>
            </a:endParaRPr>
          </a:p>
        </p:txBody>
      </p:sp>
      <p:graphicFrame>
        <p:nvGraphicFramePr>
          <p:cNvPr id="182" name="Shape 182"/>
          <p:cNvGraphicFramePr/>
          <p:nvPr/>
        </p:nvGraphicFramePr>
        <p:xfrm>
          <a:off x="8263907" y="469735"/>
          <a:ext cx="3000000" cy="3000000"/>
        </p:xfrm>
        <a:graphic>
          <a:graphicData uri="http://schemas.openxmlformats.org/drawingml/2006/table">
            <a:tbl>
              <a:tblPr bandRow="1" firstCol="1" firstRow="1">
                <a:noFill/>
                <a:tableStyleId>{F1D6D9C9-5698-437F-9368-A34D6E560A13}</a:tableStyleId>
              </a:tblPr>
              <a:tblGrid>
                <a:gridCol w="921850"/>
                <a:gridCol w="1313325"/>
                <a:gridCol w="1450825"/>
              </a:tblGrid>
              <a:tr h="354525">
                <a:tc>
                  <a:txBody>
                    <a:bodyPr>
                      <a:noAutofit/>
                    </a:bodyPr>
                    <a:lstStyle/>
                    <a:p>
                      <a:pPr indent="0" lvl="0" marL="0" marR="0" rtl="0" algn="l">
                        <a:lnSpc>
                          <a:spcPct val="107000"/>
                        </a:lnSpc>
                        <a:spcBef>
                          <a:spcPts val="0"/>
                        </a:spcBef>
                        <a:spcAft>
                          <a:spcPts val="0"/>
                        </a:spcAft>
                        <a:buSzPct val="25000"/>
                        <a:buNone/>
                      </a:pPr>
                      <a:r>
                        <a:rPr lang="en-US" sz="1200" u="none" cap="none" strike="noStrike"/>
                        <a:t>Board Name</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Arduino Mega 2560 </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Raspberry Pi 3 </a:t>
                      </a:r>
                    </a:p>
                  </a:txBody>
                  <a:tcPr marT="0" marB="0" marR="40125" marL="40125"/>
                </a:tc>
              </a:tr>
              <a:tr h="354525">
                <a:tc>
                  <a:txBody>
                    <a:bodyPr>
                      <a:noAutofit/>
                    </a:bodyPr>
                    <a:lstStyle/>
                    <a:p>
                      <a:pPr indent="0" lvl="0" marL="0" marR="0" rtl="0" algn="l">
                        <a:lnSpc>
                          <a:spcPct val="107000"/>
                        </a:lnSpc>
                        <a:spcBef>
                          <a:spcPts val="0"/>
                        </a:spcBef>
                        <a:spcAft>
                          <a:spcPts val="0"/>
                        </a:spcAft>
                        <a:buSzPct val="25000"/>
                        <a:buNone/>
                      </a:pPr>
                      <a:r>
                        <a:rPr lang="en-US" sz="1200" u="none" cap="none" strike="noStrike"/>
                        <a:t>CPU</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16 MHz ATmega 328P</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1.2 GHz Quad-core ARMv8</a:t>
                      </a:r>
                    </a:p>
                  </a:txBody>
                  <a:tcPr marT="0" marB="0" marR="40125" marL="40125"/>
                </a:tc>
              </a:tr>
              <a:tr h="151500">
                <a:tc>
                  <a:txBody>
                    <a:bodyPr>
                      <a:noAutofit/>
                    </a:bodyPr>
                    <a:lstStyle/>
                    <a:p>
                      <a:pPr indent="0" lvl="0" marL="0" marR="0" rtl="0" algn="l">
                        <a:lnSpc>
                          <a:spcPct val="107000"/>
                        </a:lnSpc>
                        <a:spcBef>
                          <a:spcPts val="0"/>
                        </a:spcBef>
                        <a:spcAft>
                          <a:spcPts val="0"/>
                        </a:spcAft>
                        <a:buSzPct val="25000"/>
                        <a:buNone/>
                      </a:pPr>
                      <a:r>
                        <a:rPr lang="en-US" sz="1200" u="none" cap="none" strike="noStrike"/>
                        <a:t>RAM</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8 kB</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1 GB</a:t>
                      </a:r>
                    </a:p>
                  </a:txBody>
                  <a:tcPr marT="0" marB="0" marR="40125" marL="40125"/>
                </a:tc>
              </a:tr>
              <a:tr h="236350">
                <a:tc>
                  <a:txBody>
                    <a:bodyPr>
                      <a:noAutofit/>
                    </a:bodyPr>
                    <a:lstStyle/>
                    <a:p>
                      <a:pPr indent="0" lvl="0" marL="0" marR="0" rtl="0" algn="l">
                        <a:lnSpc>
                          <a:spcPct val="107000"/>
                        </a:lnSpc>
                        <a:spcBef>
                          <a:spcPts val="0"/>
                        </a:spcBef>
                        <a:spcAft>
                          <a:spcPts val="0"/>
                        </a:spcAft>
                        <a:buSzPct val="25000"/>
                        <a:buNone/>
                      </a:pPr>
                      <a:r>
                        <a:rPr lang="en-US" sz="1200" u="none" cap="none" strike="noStrike"/>
                        <a:t>Storage</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256 kB Flash</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MicroSD</a:t>
                      </a:r>
                    </a:p>
                  </a:txBody>
                  <a:tcPr marT="0" marB="0" marR="40125" marL="40125"/>
                </a:tc>
              </a:tr>
              <a:tr h="472700">
                <a:tc>
                  <a:txBody>
                    <a:bodyPr>
                      <a:noAutofit/>
                    </a:bodyPr>
                    <a:lstStyle/>
                    <a:p>
                      <a:pPr indent="0" lvl="0" marL="0" marR="0" rtl="0" algn="l">
                        <a:lnSpc>
                          <a:spcPct val="107000"/>
                        </a:lnSpc>
                        <a:spcBef>
                          <a:spcPts val="0"/>
                        </a:spcBef>
                        <a:spcAft>
                          <a:spcPts val="0"/>
                        </a:spcAft>
                        <a:buSzPct val="25000"/>
                        <a:buNone/>
                      </a:pPr>
                      <a:r>
                        <a:rPr lang="en-US" sz="1200" u="none" cap="none" strike="noStrike"/>
                        <a:t>Network</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N/A</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10/100 Ethernet, 802.11n/Bluetooth 4.0</a:t>
                      </a:r>
                    </a:p>
                  </a:txBody>
                  <a:tcPr marT="0" marB="0" marR="40125" marL="40125"/>
                </a:tc>
              </a:tr>
              <a:tr h="303025">
                <a:tc>
                  <a:txBody>
                    <a:bodyPr>
                      <a:noAutofit/>
                    </a:bodyPr>
                    <a:lstStyle/>
                    <a:p>
                      <a:pPr indent="0" lvl="0" marL="0" marR="0" rtl="0" algn="l">
                        <a:lnSpc>
                          <a:spcPct val="107000"/>
                        </a:lnSpc>
                        <a:spcBef>
                          <a:spcPts val="0"/>
                        </a:spcBef>
                        <a:spcAft>
                          <a:spcPts val="0"/>
                        </a:spcAft>
                        <a:buSzPct val="25000"/>
                        <a:buNone/>
                      </a:pPr>
                      <a:r>
                        <a:rPr lang="en-US" sz="1200" u="none" cap="none" strike="noStrike"/>
                        <a:t>USB ports</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1</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4</a:t>
                      </a:r>
                    </a:p>
                  </a:txBody>
                  <a:tcPr marT="0" marB="0" marR="40125" marL="40125"/>
                </a:tc>
              </a:tr>
              <a:tr h="709050">
                <a:tc>
                  <a:txBody>
                    <a:bodyPr>
                      <a:noAutofit/>
                    </a:bodyPr>
                    <a:lstStyle/>
                    <a:p>
                      <a:pPr indent="0" lvl="0" marL="0" marR="0" rtl="0" algn="l">
                        <a:lnSpc>
                          <a:spcPct val="107000"/>
                        </a:lnSpc>
                        <a:spcBef>
                          <a:spcPts val="0"/>
                        </a:spcBef>
                        <a:spcAft>
                          <a:spcPts val="0"/>
                        </a:spcAft>
                        <a:buSzPct val="25000"/>
                        <a:buNone/>
                      </a:pPr>
                      <a:r>
                        <a:rPr lang="en-US" sz="1200" u="none" cap="none" strike="noStrike"/>
                        <a:t>GPIO</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54 x Digital I/O, 15x PWM digital, 16 x Analog</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40 x GPIO pins</a:t>
                      </a:r>
                    </a:p>
                  </a:txBody>
                  <a:tcPr marT="0" marB="0" marR="40125" marL="40125"/>
                </a:tc>
              </a:tr>
              <a:tr h="303025">
                <a:tc>
                  <a:txBody>
                    <a:bodyPr>
                      <a:noAutofit/>
                    </a:bodyPr>
                    <a:lstStyle/>
                    <a:p>
                      <a:pPr indent="0" lvl="0" marL="0" marR="0" rtl="0" algn="l">
                        <a:lnSpc>
                          <a:spcPct val="107000"/>
                        </a:lnSpc>
                        <a:spcBef>
                          <a:spcPts val="0"/>
                        </a:spcBef>
                        <a:spcAft>
                          <a:spcPts val="0"/>
                        </a:spcAft>
                        <a:buSzPct val="25000"/>
                        <a:buNone/>
                      </a:pPr>
                      <a:r>
                        <a:rPr lang="en-US" sz="1200" u="none" cap="none" strike="noStrike"/>
                        <a:t>Operating Voltage</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5V</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5V</a:t>
                      </a:r>
                    </a:p>
                  </a:txBody>
                  <a:tcPr marT="0" marB="0" marR="40125" marL="40125"/>
                </a:tc>
              </a:tr>
              <a:tr h="354525">
                <a:tc>
                  <a:txBody>
                    <a:bodyPr>
                      <a:noAutofit/>
                    </a:bodyPr>
                    <a:lstStyle/>
                    <a:p>
                      <a:pPr indent="0" lvl="0" marL="0" marR="0" rtl="0" algn="l">
                        <a:lnSpc>
                          <a:spcPct val="107000"/>
                        </a:lnSpc>
                        <a:spcBef>
                          <a:spcPts val="0"/>
                        </a:spcBef>
                        <a:spcAft>
                          <a:spcPts val="0"/>
                        </a:spcAft>
                        <a:buSzPct val="25000"/>
                        <a:buNone/>
                      </a:pPr>
                      <a:r>
                        <a:rPr lang="en-US" sz="1200" u="none" cap="none" strike="noStrike"/>
                        <a:t>Power source</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USB or 2.1mm jack</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Micro-USB or pins</a:t>
                      </a:r>
                    </a:p>
                  </a:txBody>
                  <a:tcPr marT="0" marB="0" marR="40125" marL="40125"/>
                </a:tc>
              </a:tr>
              <a:tr h="354525">
                <a:tc>
                  <a:txBody>
                    <a:bodyPr>
                      <a:noAutofit/>
                    </a:bodyPr>
                    <a:lstStyle/>
                    <a:p>
                      <a:pPr indent="0" lvl="0" marL="0" marR="0" rtl="0" algn="l">
                        <a:lnSpc>
                          <a:spcPct val="107000"/>
                        </a:lnSpc>
                        <a:spcBef>
                          <a:spcPts val="0"/>
                        </a:spcBef>
                        <a:spcAft>
                          <a:spcPts val="0"/>
                        </a:spcAft>
                        <a:buSzPct val="25000"/>
                        <a:buNone/>
                      </a:pPr>
                      <a:r>
                        <a:rPr lang="en-US" sz="1200" u="none" cap="none" strike="noStrike"/>
                        <a:t>Size</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101.52mm x 53.3 mm</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85.6mm x 56mm x 21mm</a:t>
                      </a:r>
                    </a:p>
                  </a:txBody>
                  <a:tcPr marT="0" marB="0" marR="40125" marL="40125"/>
                </a:tc>
              </a:tr>
              <a:tr h="151500">
                <a:tc>
                  <a:txBody>
                    <a:bodyPr>
                      <a:noAutofit/>
                    </a:bodyPr>
                    <a:lstStyle/>
                    <a:p>
                      <a:pPr indent="0" lvl="0" marL="0" marR="0" rtl="0" algn="l">
                        <a:lnSpc>
                          <a:spcPct val="107000"/>
                        </a:lnSpc>
                        <a:spcBef>
                          <a:spcPts val="0"/>
                        </a:spcBef>
                        <a:spcAft>
                          <a:spcPts val="0"/>
                        </a:spcAft>
                        <a:buSzPct val="25000"/>
                        <a:buNone/>
                      </a:pPr>
                      <a:r>
                        <a:rPr lang="en-US" sz="1200" u="none" cap="none" strike="noStrike"/>
                        <a:t>Bit</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32-bit</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64-bit</a:t>
                      </a:r>
                    </a:p>
                  </a:txBody>
                  <a:tcPr marT="0" marB="0" marR="40125" marL="40125"/>
                </a:tc>
              </a:tr>
              <a:tr h="151500">
                <a:tc>
                  <a:txBody>
                    <a:bodyPr>
                      <a:noAutofit/>
                    </a:bodyPr>
                    <a:lstStyle/>
                    <a:p>
                      <a:pPr indent="0" lvl="0" marL="0" marR="0" rtl="0" algn="l">
                        <a:lnSpc>
                          <a:spcPct val="107000"/>
                        </a:lnSpc>
                        <a:spcBef>
                          <a:spcPts val="0"/>
                        </a:spcBef>
                        <a:spcAft>
                          <a:spcPts val="0"/>
                        </a:spcAft>
                        <a:buSzPct val="25000"/>
                        <a:buNone/>
                      </a:pPr>
                      <a:r>
                        <a:rPr lang="en-US" sz="1200" u="none" cap="none" strike="noStrike"/>
                        <a:t>Weight</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37 g</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45 g</a:t>
                      </a:r>
                    </a:p>
                  </a:txBody>
                  <a:tcPr marT="0" marB="0" marR="40125" marL="40125"/>
                </a:tc>
              </a:tr>
              <a:tr h="151500">
                <a:tc>
                  <a:txBody>
                    <a:bodyPr>
                      <a:noAutofit/>
                    </a:bodyPr>
                    <a:lstStyle/>
                    <a:p>
                      <a:pPr indent="0" lvl="0" marL="0" marR="0" rtl="0" algn="l">
                        <a:lnSpc>
                          <a:spcPct val="107000"/>
                        </a:lnSpc>
                        <a:spcBef>
                          <a:spcPts val="0"/>
                        </a:spcBef>
                        <a:spcAft>
                          <a:spcPts val="0"/>
                        </a:spcAft>
                        <a:buSzPct val="25000"/>
                        <a:buNone/>
                      </a:pPr>
                      <a:r>
                        <a:rPr lang="en-US" sz="1200" u="none" cap="none" strike="noStrike"/>
                        <a:t>Price</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$46</a:t>
                      </a:r>
                    </a:p>
                  </a:txBody>
                  <a:tcPr marT="0" marB="0" marR="40125" marL="40125"/>
                </a:tc>
                <a:tc>
                  <a:txBody>
                    <a:bodyPr>
                      <a:noAutofit/>
                    </a:bodyPr>
                    <a:lstStyle/>
                    <a:p>
                      <a:pPr indent="0" lvl="0" marL="0" marR="0" rtl="0" algn="l">
                        <a:lnSpc>
                          <a:spcPct val="107000"/>
                        </a:lnSpc>
                        <a:spcBef>
                          <a:spcPts val="0"/>
                        </a:spcBef>
                        <a:spcAft>
                          <a:spcPts val="0"/>
                        </a:spcAft>
                        <a:buSzPct val="25000"/>
                        <a:buNone/>
                      </a:pPr>
                      <a:r>
                        <a:rPr lang="en-US" sz="1200" u="none" cap="none" strike="noStrike"/>
                        <a:t>$35</a:t>
                      </a:r>
                    </a:p>
                  </a:txBody>
                  <a:tcPr marT="0" marB="0" marR="40125" marL="40125"/>
                </a:tc>
              </a:tr>
            </a:tbl>
          </a:graphicData>
        </a:graphic>
      </p:graphicFrame>
      <p:sp>
        <p:nvSpPr>
          <p:cNvPr id="183" name="Shape 183"/>
          <p:cNvSpPr/>
          <p:nvPr/>
        </p:nvSpPr>
        <p:spPr>
          <a:xfrm>
            <a:off x="10496950" y="295799"/>
            <a:ext cx="1452900" cy="4996500"/>
          </a:xfrm>
          <a:prstGeom prst="roundRect">
            <a:avLst>
              <a:gd fmla="val 16667" name="adj"/>
            </a:avLst>
          </a:prstGeom>
          <a:solidFill>
            <a:schemeClr val="accent1">
              <a:alpha val="27843"/>
            </a:schemeClr>
          </a:solidFill>
          <a:ln cap="rnd" cmpd="sng" w="15875">
            <a:solidFill>
              <a:srgbClr val="313435"/>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orbel"/>
              <a:ea typeface="Corbel"/>
              <a:cs typeface="Corbel"/>
              <a:sym typeface="Corbel"/>
            </a:endParaRPr>
          </a:p>
        </p:txBody>
      </p:sp>
      <p:pic>
        <p:nvPicPr>
          <p:cNvPr descr="Picture1.png" id="184" name="Shape 184"/>
          <p:cNvPicPr preferRelativeResize="0"/>
          <p:nvPr/>
        </p:nvPicPr>
        <p:blipFill>
          <a:blip r:embed="rId3">
            <a:alphaModFix/>
          </a:blip>
          <a:stretch>
            <a:fillRect/>
          </a:stretch>
        </p:blipFill>
        <p:spPr>
          <a:xfrm>
            <a:off x="1230080" y="1014453"/>
            <a:ext cx="3381116" cy="30896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5225016" y="355509"/>
            <a:ext cx="1673222" cy="541175"/>
          </a:xfrm>
          <a:prstGeom prst="rect">
            <a:avLst/>
          </a:prstGeom>
          <a:noFill/>
          <a:ln>
            <a:noFill/>
          </a:ln>
        </p:spPr>
        <p:txBody>
          <a:bodyPr anchorCtr="0" anchor="b"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Camera</a:t>
            </a:r>
          </a:p>
        </p:txBody>
      </p:sp>
      <p:pic>
        <p:nvPicPr>
          <p:cNvPr id="190" name="Shape 190"/>
          <p:cNvPicPr preferRelativeResize="0"/>
          <p:nvPr>
            <p:ph idx="2" type="pic"/>
          </p:nvPr>
        </p:nvPicPr>
        <p:blipFill rotWithShape="1">
          <a:blip r:embed="rId3">
            <a:alphaModFix/>
          </a:blip>
          <a:srcRect b="0" l="3221" r="3220" t="0"/>
          <a:stretch/>
        </p:blipFill>
        <p:spPr>
          <a:xfrm>
            <a:off x="8700602" y="1109145"/>
            <a:ext cx="3017283" cy="2382473"/>
          </a:xfrm>
          <a:prstGeom prst="roundRect">
            <a:avLst>
              <a:gd fmla="val 4280" name="adj"/>
            </a:avLst>
          </a:prstGeom>
          <a:noFill/>
          <a:ln>
            <a:noFill/>
          </a:ln>
        </p:spPr>
      </p:pic>
      <p:sp>
        <p:nvSpPr>
          <p:cNvPr id="191" name="Shape 191"/>
          <p:cNvSpPr txBox="1"/>
          <p:nvPr>
            <p:ph idx="1" type="body"/>
          </p:nvPr>
        </p:nvSpPr>
        <p:spPr>
          <a:xfrm>
            <a:off x="3665719" y="2677442"/>
            <a:ext cx="4791816" cy="3811588"/>
          </a:xfrm>
          <a:prstGeom prst="rect">
            <a:avLst/>
          </a:prstGeom>
          <a:noFill/>
          <a:ln>
            <a:noFill/>
          </a:ln>
        </p:spPr>
        <p:txBody>
          <a:bodyPr anchorCtr="0" anchor="ctr" bIns="45700" lIns="91425" rIns="91425" tIns="45700">
            <a:noAutofit/>
          </a:bodyPr>
          <a:lstStyle/>
          <a:p>
            <a:pPr indent="0" lvl="0" marL="0" marR="0" rtl="0" algn="l">
              <a:spcBef>
                <a:spcPts val="0"/>
              </a:spcBef>
              <a:spcAft>
                <a:spcPts val="0"/>
              </a:spcAft>
              <a:buClr>
                <a:srgbClr val="1186C3"/>
              </a:buClr>
              <a:buSzPct val="25000"/>
              <a:buFont typeface="Arial"/>
              <a:buNone/>
            </a:pPr>
            <a:r>
              <a:rPr b="1" i="0" lang="en-US" sz="2400" u="none" cap="none" strike="noStrike">
                <a:solidFill>
                  <a:schemeClr val="dk1"/>
                </a:solidFill>
                <a:latin typeface="Arial"/>
                <a:ea typeface="Arial"/>
                <a:cs typeface="Arial"/>
                <a:sym typeface="Arial"/>
              </a:rPr>
              <a:t>Advantages</a:t>
            </a:r>
          </a:p>
          <a:p>
            <a:pPr indent="-285750" lvl="0" marL="285750" marR="0" rtl="0" algn="l">
              <a:spcBef>
                <a:spcPts val="1080"/>
              </a:spcBef>
              <a:spcAft>
                <a:spcPts val="0"/>
              </a:spcAft>
              <a:buClr>
                <a:srgbClr val="1186C3"/>
              </a:buClr>
              <a:buSzPct val="145000"/>
              <a:buFont typeface="Arial"/>
              <a:buChar char="•"/>
            </a:pPr>
            <a:r>
              <a:rPr b="0" i="0" lang="en-US" sz="2400" u="none" cap="none" strike="noStrike">
                <a:solidFill>
                  <a:schemeClr val="dk1"/>
                </a:solidFill>
                <a:latin typeface="Arial"/>
                <a:ea typeface="Arial"/>
                <a:cs typeface="Arial"/>
                <a:sym typeface="Arial"/>
              </a:rPr>
              <a:t>More megapixels for better quality</a:t>
            </a:r>
          </a:p>
          <a:p>
            <a:pPr indent="-285750" lvl="0" marL="285750" marR="0" rtl="0" algn="l">
              <a:spcBef>
                <a:spcPts val="1080"/>
              </a:spcBef>
              <a:spcAft>
                <a:spcPts val="0"/>
              </a:spcAft>
              <a:buClr>
                <a:srgbClr val="1186C3"/>
              </a:buClr>
              <a:buSzPct val="145000"/>
              <a:buFont typeface="Arial"/>
              <a:buChar char="•"/>
            </a:pPr>
            <a:r>
              <a:rPr b="0" i="0" lang="en-US" sz="2400" u="none" cap="none" strike="noStrike">
                <a:solidFill>
                  <a:schemeClr val="dk1"/>
                </a:solidFill>
                <a:latin typeface="Arial"/>
                <a:ea typeface="Arial"/>
                <a:cs typeface="Arial"/>
                <a:sym typeface="Arial"/>
              </a:rPr>
              <a:t>A high display resolution and playback framerate</a:t>
            </a:r>
          </a:p>
          <a:p>
            <a:pPr indent="-285750" lvl="0" marL="285750" marR="0" rtl="0" algn="l">
              <a:spcBef>
                <a:spcPts val="1080"/>
              </a:spcBef>
              <a:spcAft>
                <a:spcPts val="0"/>
              </a:spcAft>
              <a:buClr>
                <a:srgbClr val="1186C3"/>
              </a:buClr>
              <a:buSzPct val="145000"/>
              <a:buFont typeface="Arial"/>
              <a:buChar char="•"/>
            </a:pPr>
            <a:r>
              <a:rPr b="0" i="0" lang="en-US" sz="2400" u="none" cap="none" strike="noStrike">
                <a:solidFill>
                  <a:schemeClr val="dk1"/>
                </a:solidFill>
                <a:latin typeface="Arial"/>
                <a:ea typeface="Arial"/>
                <a:cs typeface="Arial"/>
                <a:sym typeface="Arial"/>
              </a:rPr>
              <a:t>Easy to use with Raspberry Pi</a:t>
            </a:r>
          </a:p>
          <a:p>
            <a:pPr indent="-285750" lvl="0" marL="285750" marR="0" rtl="0" algn="l">
              <a:spcBef>
                <a:spcPts val="1080"/>
              </a:spcBef>
              <a:spcAft>
                <a:spcPts val="0"/>
              </a:spcAft>
              <a:buClr>
                <a:srgbClr val="1186C3"/>
              </a:buClr>
              <a:buSzPct val="145000"/>
              <a:buFont typeface="Arial"/>
              <a:buChar char="•"/>
            </a:pPr>
            <a:r>
              <a:rPr b="0" i="0" lang="en-US" sz="2400" u="none" cap="none" strike="noStrike">
                <a:solidFill>
                  <a:schemeClr val="dk1"/>
                </a:solidFill>
                <a:latin typeface="Arial"/>
                <a:ea typeface="Arial"/>
                <a:cs typeface="Arial"/>
                <a:sym typeface="Arial"/>
              </a:rPr>
              <a:t>Price</a:t>
            </a:r>
          </a:p>
        </p:txBody>
      </p:sp>
      <p:graphicFrame>
        <p:nvGraphicFramePr>
          <p:cNvPr id="192" name="Shape 192"/>
          <p:cNvGraphicFramePr/>
          <p:nvPr/>
        </p:nvGraphicFramePr>
        <p:xfrm>
          <a:off x="317398" y="896684"/>
          <a:ext cx="3000000" cy="3000000"/>
        </p:xfrm>
        <a:graphic>
          <a:graphicData uri="http://schemas.openxmlformats.org/drawingml/2006/table">
            <a:tbl>
              <a:tblPr bandRow="1" firstCol="1" firstRow="1">
                <a:noFill/>
                <a:tableStyleId>{F1D6D9C9-5698-437F-9368-A34D6E560A13}</a:tableStyleId>
              </a:tblPr>
              <a:tblGrid>
                <a:gridCol w="785625"/>
                <a:gridCol w="908175"/>
                <a:gridCol w="1126275"/>
              </a:tblGrid>
              <a:tr h="605275">
                <a:tc>
                  <a:txBody>
                    <a:bodyPr>
                      <a:noAutofit/>
                    </a:bodyPr>
                    <a:lstStyle/>
                    <a:p>
                      <a:pPr indent="0" lvl="0" marL="0" marR="0" rtl="0" algn="ctr">
                        <a:lnSpc>
                          <a:spcPct val="107000"/>
                        </a:lnSpc>
                        <a:spcBef>
                          <a:spcPts val="0"/>
                        </a:spcBef>
                        <a:spcAft>
                          <a:spcPts val="0"/>
                        </a:spcAft>
                        <a:buSzPct val="25000"/>
                        <a:buNone/>
                      </a:pPr>
                      <a:r>
                        <a:rPr lang="en-US" sz="1100" u="none" cap="none" strike="noStrike"/>
                        <a:t>Camera Model</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Camera Module v2 </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ELP-USB500W02M-L21 </a:t>
                      </a:r>
                    </a:p>
                  </a:txBody>
                  <a:tcPr marT="0" marB="0" marR="63525" marL="63525"/>
                </a:tc>
              </a:tr>
              <a:tr h="403525">
                <a:tc>
                  <a:txBody>
                    <a:bodyPr>
                      <a:noAutofit/>
                    </a:bodyPr>
                    <a:lstStyle/>
                    <a:p>
                      <a:pPr indent="0" lvl="0" marL="0" marR="0" rtl="0" algn="ctr">
                        <a:lnSpc>
                          <a:spcPct val="107000"/>
                        </a:lnSpc>
                        <a:spcBef>
                          <a:spcPts val="0"/>
                        </a:spcBef>
                        <a:spcAft>
                          <a:spcPts val="0"/>
                        </a:spcAft>
                        <a:buSzPct val="25000"/>
                        <a:buNone/>
                      </a:pPr>
                      <a:r>
                        <a:rPr lang="en-US" sz="1100" u="none" cap="none" strike="noStrike"/>
                        <a:t>Frame Rate</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30-60 fps</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30 fps</a:t>
                      </a:r>
                    </a:p>
                  </a:txBody>
                  <a:tcPr marT="0" marB="0" marR="63525" marL="63525"/>
                </a:tc>
              </a:tr>
              <a:tr h="403525">
                <a:tc>
                  <a:txBody>
                    <a:bodyPr>
                      <a:noAutofit/>
                    </a:bodyPr>
                    <a:lstStyle/>
                    <a:p>
                      <a:pPr indent="0" lvl="0" marL="0" marR="0" rtl="0" algn="ctr">
                        <a:lnSpc>
                          <a:spcPct val="107000"/>
                        </a:lnSpc>
                        <a:spcBef>
                          <a:spcPts val="0"/>
                        </a:spcBef>
                        <a:spcAft>
                          <a:spcPts val="0"/>
                        </a:spcAft>
                        <a:buSzPct val="25000"/>
                        <a:buNone/>
                      </a:pPr>
                      <a:r>
                        <a:rPr lang="en-US" sz="1100" u="none" cap="none" strike="noStrike"/>
                        <a:t>Megapixel count</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8 Megapixel</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5 Megapixel</a:t>
                      </a:r>
                    </a:p>
                  </a:txBody>
                  <a:tcPr marT="0" marB="0" marR="63525" marL="63525"/>
                </a:tc>
              </a:tr>
              <a:tr h="807050">
                <a:tc>
                  <a:txBody>
                    <a:bodyPr>
                      <a:noAutofit/>
                    </a:bodyPr>
                    <a:lstStyle/>
                    <a:p>
                      <a:pPr indent="0" lvl="0" marL="0" marR="0" rtl="0" algn="ctr">
                        <a:lnSpc>
                          <a:spcPct val="107000"/>
                        </a:lnSpc>
                        <a:spcBef>
                          <a:spcPts val="0"/>
                        </a:spcBef>
                        <a:spcAft>
                          <a:spcPts val="0"/>
                        </a:spcAft>
                        <a:buSzPct val="25000"/>
                        <a:buNone/>
                      </a:pPr>
                      <a:r>
                        <a:rPr lang="en-US" sz="1100" u="none" cap="none" strike="noStrike"/>
                        <a:t>Display Resolution</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1280 x 720 @ 60fps</a:t>
                      </a:r>
                    </a:p>
                    <a:p>
                      <a:pPr indent="0" lvl="0" marL="0" marR="0" rtl="0" algn="ctr">
                        <a:lnSpc>
                          <a:spcPct val="107000"/>
                        </a:lnSpc>
                        <a:spcBef>
                          <a:spcPts val="0"/>
                        </a:spcBef>
                        <a:spcAft>
                          <a:spcPts val="0"/>
                        </a:spcAft>
                        <a:buSzPct val="25000"/>
                        <a:buNone/>
                      </a:pPr>
                      <a:r>
                        <a:rPr lang="en-US" sz="1100" u="none" cap="none" strike="noStrike"/>
                        <a:t>1920 x 1080 @ 30fps</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1280 x 720 @ 30 fps</a:t>
                      </a:r>
                    </a:p>
                  </a:txBody>
                  <a:tcPr marT="0" marB="0" marR="63525" marL="63525"/>
                </a:tc>
              </a:tr>
              <a:tr h="403525">
                <a:tc>
                  <a:txBody>
                    <a:bodyPr>
                      <a:noAutofit/>
                    </a:bodyPr>
                    <a:lstStyle/>
                    <a:p>
                      <a:pPr indent="0" lvl="0" marL="0" marR="0" rtl="0" algn="ctr">
                        <a:lnSpc>
                          <a:spcPct val="107000"/>
                        </a:lnSpc>
                        <a:spcBef>
                          <a:spcPts val="0"/>
                        </a:spcBef>
                        <a:spcAft>
                          <a:spcPts val="0"/>
                        </a:spcAft>
                        <a:buSzPct val="25000"/>
                        <a:buNone/>
                      </a:pPr>
                      <a:r>
                        <a:rPr lang="en-US" sz="1100" u="none" cap="none" strike="noStrike"/>
                        <a:t>Focal Length</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3.6 mm</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2.1mm</a:t>
                      </a:r>
                    </a:p>
                  </a:txBody>
                  <a:tcPr marT="0" marB="0" marR="63525" marL="63525"/>
                </a:tc>
              </a:tr>
              <a:tr h="403525">
                <a:tc>
                  <a:txBody>
                    <a:bodyPr>
                      <a:noAutofit/>
                    </a:bodyPr>
                    <a:lstStyle/>
                    <a:p>
                      <a:pPr indent="0" lvl="0" marL="0" marR="0" rtl="0" algn="ctr">
                        <a:lnSpc>
                          <a:spcPct val="107000"/>
                        </a:lnSpc>
                        <a:spcBef>
                          <a:spcPts val="0"/>
                        </a:spcBef>
                        <a:spcAft>
                          <a:spcPts val="0"/>
                        </a:spcAft>
                        <a:buSzPct val="25000"/>
                        <a:buNone/>
                      </a:pPr>
                      <a:r>
                        <a:rPr lang="en-US" sz="1100" u="none" cap="none" strike="noStrike"/>
                        <a:t>Operating Voltage</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5 V</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5 V</a:t>
                      </a:r>
                    </a:p>
                  </a:txBody>
                  <a:tcPr marT="0" marB="0" marR="63525" marL="63525"/>
                </a:tc>
              </a:tr>
              <a:tr h="605275">
                <a:tc>
                  <a:txBody>
                    <a:bodyPr>
                      <a:noAutofit/>
                    </a:bodyPr>
                    <a:lstStyle/>
                    <a:p>
                      <a:pPr indent="0" lvl="0" marL="0" marR="0" rtl="0" algn="ctr">
                        <a:lnSpc>
                          <a:spcPct val="107000"/>
                        </a:lnSpc>
                        <a:spcBef>
                          <a:spcPts val="0"/>
                        </a:spcBef>
                        <a:spcAft>
                          <a:spcPts val="0"/>
                        </a:spcAft>
                        <a:buSzPct val="25000"/>
                        <a:buNone/>
                      </a:pPr>
                      <a:r>
                        <a:rPr lang="en-US" sz="1100" u="none" cap="none" strike="noStrike"/>
                        <a:t>Power Source</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15 cm Ribbon Cable</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USB BUS</a:t>
                      </a:r>
                    </a:p>
                  </a:txBody>
                  <a:tcPr marT="0" marB="0" marR="63525" marL="63525"/>
                </a:tc>
              </a:tr>
              <a:tr h="403525">
                <a:tc>
                  <a:txBody>
                    <a:bodyPr>
                      <a:noAutofit/>
                    </a:bodyPr>
                    <a:lstStyle/>
                    <a:p>
                      <a:pPr indent="0" lvl="0" marL="0" marR="0" rtl="0" algn="ctr">
                        <a:lnSpc>
                          <a:spcPct val="107000"/>
                        </a:lnSpc>
                        <a:spcBef>
                          <a:spcPts val="0"/>
                        </a:spcBef>
                        <a:spcAft>
                          <a:spcPts val="0"/>
                        </a:spcAft>
                        <a:buSzPct val="25000"/>
                        <a:buNone/>
                      </a:pPr>
                      <a:r>
                        <a:rPr lang="en-US" sz="1100" u="none" cap="none" strike="noStrike"/>
                        <a:t>Size</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25mm x 24mm</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38mm x 38mm</a:t>
                      </a:r>
                    </a:p>
                  </a:txBody>
                  <a:tcPr marT="0" marB="0" marR="63525" marL="63525"/>
                </a:tc>
              </a:tr>
              <a:tr h="201750">
                <a:tc>
                  <a:txBody>
                    <a:bodyPr>
                      <a:noAutofit/>
                    </a:bodyPr>
                    <a:lstStyle/>
                    <a:p>
                      <a:pPr indent="0" lvl="0" marL="0" marR="0" rtl="0" algn="ctr">
                        <a:lnSpc>
                          <a:spcPct val="107000"/>
                        </a:lnSpc>
                        <a:spcBef>
                          <a:spcPts val="0"/>
                        </a:spcBef>
                        <a:spcAft>
                          <a:spcPts val="0"/>
                        </a:spcAft>
                        <a:buSzPct val="25000"/>
                        <a:buNone/>
                      </a:pPr>
                      <a:r>
                        <a:rPr lang="en-US" sz="1100" u="none" cap="none" strike="noStrike"/>
                        <a:t>Weight</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3g</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30g</a:t>
                      </a:r>
                    </a:p>
                  </a:txBody>
                  <a:tcPr marT="0" marB="0" marR="63525" marL="63525"/>
                </a:tc>
              </a:tr>
              <a:tr h="201750">
                <a:tc>
                  <a:txBody>
                    <a:bodyPr>
                      <a:noAutofit/>
                    </a:bodyPr>
                    <a:lstStyle/>
                    <a:p>
                      <a:pPr indent="0" lvl="0" marL="0" marR="0" rtl="0" algn="ctr">
                        <a:lnSpc>
                          <a:spcPct val="107000"/>
                        </a:lnSpc>
                        <a:spcBef>
                          <a:spcPts val="0"/>
                        </a:spcBef>
                        <a:spcAft>
                          <a:spcPts val="0"/>
                        </a:spcAft>
                        <a:buSzPct val="25000"/>
                        <a:buNone/>
                      </a:pPr>
                      <a:r>
                        <a:rPr lang="en-US" sz="1100" u="none" cap="none" strike="noStrike"/>
                        <a:t>Cost</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$25</a:t>
                      </a:r>
                    </a:p>
                  </a:txBody>
                  <a:tcPr marT="0" marB="0" marR="63525" marL="63525"/>
                </a:tc>
                <a:tc>
                  <a:txBody>
                    <a:bodyPr>
                      <a:noAutofit/>
                    </a:bodyPr>
                    <a:lstStyle/>
                    <a:p>
                      <a:pPr indent="0" lvl="0" marL="0" marR="0" rtl="0" algn="ctr">
                        <a:lnSpc>
                          <a:spcPct val="107000"/>
                        </a:lnSpc>
                        <a:spcBef>
                          <a:spcPts val="0"/>
                        </a:spcBef>
                        <a:spcAft>
                          <a:spcPts val="0"/>
                        </a:spcAft>
                        <a:buSzPct val="25000"/>
                        <a:buNone/>
                      </a:pPr>
                      <a:r>
                        <a:rPr lang="en-US" sz="1100" u="none" cap="none" strike="noStrike"/>
                        <a:t>$43</a:t>
                      </a:r>
                    </a:p>
                  </a:txBody>
                  <a:tcPr marT="0" marB="0" marR="63525" marL="63525"/>
                </a:tc>
              </a:tr>
            </a:tbl>
          </a:graphicData>
        </a:graphic>
      </p:graphicFrame>
      <p:sp>
        <p:nvSpPr>
          <p:cNvPr id="193" name="Shape 193"/>
          <p:cNvSpPr/>
          <p:nvPr/>
        </p:nvSpPr>
        <p:spPr>
          <a:xfrm>
            <a:off x="1090569" y="788564"/>
            <a:ext cx="922788" cy="4639111"/>
          </a:xfrm>
          <a:prstGeom prst="roundRect">
            <a:avLst>
              <a:gd fmla="val 16667" name="adj"/>
            </a:avLst>
          </a:prstGeom>
          <a:solidFill>
            <a:srgbClr val="00B0F0">
              <a:alpha val="27843"/>
            </a:srgbClr>
          </a:solidFill>
          <a:ln cap="rnd" cmpd="sng" w="15875">
            <a:solidFill>
              <a:schemeClr val="dk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933575" y="-256673"/>
            <a:ext cx="3506843" cy="1485623"/>
          </a:xfrm>
          <a:prstGeom prst="rect">
            <a:avLst/>
          </a:prstGeom>
          <a:noFill/>
          <a:ln>
            <a:noFill/>
          </a:ln>
        </p:spPr>
        <p:txBody>
          <a:bodyPr anchorCtr="0" anchor="b"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Motion Sensor</a:t>
            </a:r>
          </a:p>
        </p:txBody>
      </p:sp>
      <p:pic>
        <p:nvPicPr>
          <p:cNvPr id="199" name="Shape 199"/>
          <p:cNvPicPr preferRelativeResize="0"/>
          <p:nvPr>
            <p:ph idx="2" type="pic"/>
          </p:nvPr>
        </p:nvPicPr>
        <p:blipFill rotWithShape="1">
          <a:blip r:embed="rId3">
            <a:alphaModFix/>
          </a:blip>
          <a:srcRect b="10519" l="0" r="0" t="10520"/>
          <a:stretch/>
        </p:blipFill>
        <p:spPr>
          <a:xfrm>
            <a:off x="467899" y="1712400"/>
            <a:ext cx="3465803" cy="2736629"/>
          </a:xfrm>
          <a:prstGeom prst="roundRect">
            <a:avLst>
              <a:gd fmla="val 4280" name="adj"/>
            </a:avLst>
          </a:prstGeom>
          <a:noFill/>
          <a:ln>
            <a:noFill/>
          </a:ln>
        </p:spPr>
      </p:pic>
      <p:graphicFrame>
        <p:nvGraphicFramePr>
          <p:cNvPr id="200" name="Shape 200"/>
          <p:cNvGraphicFramePr/>
          <p:nvPr/>
        </p:nvGraphicFramePr>
        <p:xfrm>
          <a:off x="4947133" y="754989"/>
          <a:ext cx="3000000" cy="3000000"/>
        </p:xfrm>
        <a:graphic>
          <a:graphicData uri="http://schemas.openxmlformats.org/drawingml/2006/table">
            <a:tbl>
              <a:tblPr bandRow="1" firstRow="1">
                <a:noFill/>
                <a:tableStyleId>{F1D6D9C9-5698-437F-9368-A34D6E560A13}</a:tableStyleId>
              </a:tblPr>
              <a:tblGrid>
                <a:gridCol w="1757025"/>
                <a:gridCol w="1757025"/>
                <a:gridCol w="1757025"/>
                <a:gridCol w="1757025"/>
              </a:tblGrid>
              <a:tr h="679800">
                <a:tc>
                  <a:txBody>
                    <a:bodyPr>
                      <a:noAutofit/>
                    </a:bodyPr>
                    <a:lstStyle/>
                    <a:p>
                      <a:pPr indent="0" lvl="0" marL="0" marR="0" rtl="0" algn="l">
                        <a:spcBef>
                          <a:spcPts val="0"/>
                        </a:spcBef>
                        <a:buSzPct val="25000"/>
                        <a:buNone/>
                      </a:pPr>
                      <a:r>
                        <a:rPr lang="en-US" sz="1800" u="none" cap="none" strike="noStrike">
                          <a:latin typeface="Arial"/>
                          <a:ea typeface="Arial"/>
                          <a:cs typeface="Arial"/>
                          <a:sym typeface="Arial"/>
                        </a:rPr>
                        <a:t>Sensor Type</a:t>
                      </a:r>
                    </a:p>
                  </a:txBody>
                  <a:tcPr marT="45725" marB="45725" marR="91450" marL="91450">
                    <a:lnL cap="flat" cmpd="sng" w="9525">
                      <a:solidFill>
                        <a:srgbClr val="000000">
                          <a:alpha val="0"/>
                        </a:srgbClr>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chemeClr val="lt1"/>
                      </a:solidFill>
                      <a:prstDash val="solid"/>
                      <a:round/>
                      <a:headEnd len="med" w="med" type="none"/>
                      <a:tailEnd len="med" w="med" type="none"/>
                    </a:lnB>
                  </a:tcPr>
                </a:tc>
                <a:tc>
                  <a:txBody>
                    <a:bodyPr>
                      <a:noAutofit/>
                    </a:bodyPr>
                    <a:lstStyle/>
                    <a:p>
                      <a:pPr indent="0" lvl="0" marL="0" marR="0" rtl="0" algn="l">
                        <a:spcBef>
                          <a:spcPts val="0"/>
                        </a:spcBef>
                        <a:buSzPct val="25000"/>
                        <a:buNone/>
                      </a:pPr>
                      <a:r>
                        <a:rPr lang="en-US" sz="1800">
                          <a:latin typeface="Arial"/>
                          <a:ea typeface="Arial"/>
                          <a:cs typeface="Arial"/>
                          <a:sym typeface="Arial"/>
                        </a:rPr>
                        <a:t>Function</a:t>
                      </a:r>
                    </a:p>
                  </a:txBody>
                  <a:tcPr marT="45725" marB="45725" marR="91450" marL="9145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chemeClr val="lt1"/>
                      </a:solidFill>
                      <a:prstDash val="solid"/>
                      <a:round/>
                      <a:headEnd len="med" w="med" type="none"/>
                      <a:tailEnd len="med" w="med" type="none"/>
                    </a:lnB>
                  </a:tcPr>
                </a:tc>
                <a:tc>
                  <a:txBody>
                    <a:bodyPr>
                      <a:noAutofit/>
                    </a:bodyPr>
                    <a:lstStyle/>
                    <a:p>
                      <a:pPr indent="0" lvl="0" marL="0" marR="0" rtl="0" algn="l">
                        <a:spcBef>
                          <a:spcPts val="0"/>
                        </a:spcBef>
                        <a:buSzPct val="25000"/>
                        <a:buNone/>
                      </a:pPr>
                      <a:r>
                        <a:rPr lang="en-US" sz="1800">
                          <a:latin typeface="Arial"/>
                          <a:ea typeface="Arial"/>
                          <a:cs typeface="Arial"/>
                          <a:sym typeface="Arial"/>
                        </a:rPr>
                        <a:t>Advantage</a:t>
                      </a:r>
                    </a:p>
                  </a:txBody>
                  <a:tcPr marT="45725" marB="45725" marR="91450" marL="9145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chemeClr val="lt1"/>
                      </a:solidFill>
                      <a:prstDash val="solid"/>
                      <a:round/>
                      <a:headEnd len="med" w="med" type="none"/>
                      <a:tailEnd len="med" w="med" type="none"/>
                    </a:lnB>
                  </a:tcPr>
                </a:tc>
                <a:tc>
                  <a:txBody>
                    <a:bodyPr>
                      <a:noAutofit/>
                    </a:bodyPr>
                    <a:lstStyle/>
                    <a:p>
                      <a:pPr indent="0" lvl="0" marL="0" marR="0" rtl="0" algn="l">
                        <a:spcBef>
                          <a:spcPts val="0"/>
                        </a:spcBef>
                        <a:buSzPct val="25000"/>
                        <a:buNone/>
                      </a:pPr>
                      <a:r>
                        <a:rPr lang="en-US" sz="1800">
                          <a:latin typeface="Arial"/>
                          <a:ea typeface="Arial"/>
                          <a:cs typeface="Arial"/>
                          <a:sym typeface="Arial"/>
                        </a:rPr>
                        <a:t>Disadvantage</a:t>
                      </a:r>
                    </a:p>
                  </a:txBody>
                  <a:tcPr marT="45725" marB="45725" marR="91450" marL="91450">
                    <a:lnL cap="flat" cmpd="sng" w="12700">
                      <a:solidFill>
                        <a:schemeClr val="lt1"/>
                      </a:solidFill>
                      <a:prstDash val="solid"/>
                      <a:round/>
                      <a:headEnd len="med" w="med" type="none"/>
                      <a:tailEnd len="med" w="med" type="none"/>
                    </a:lnL>
                    <a:lnR cap="flat" cmpd="sng" w="12700">
                      <a:solidFill>
                        <a:schemeClr val="lt1"/>
                      </a:solidFill>
                      <a:prstDash val="solid"/>
                      <a:round/>
                      <a:headEnd len="med" w="med" type="none"/>
                      <a:tailEnd len="med" w="med" type="none"/>
                    </a:lnR>
                    <a:lnT cap="flat" cmpd="sng" w="9525">
                      <a:solidFill>
                        <a:srgbClr val="000000">
                          <a:alpha val="0"/>
                        </a:srgbClr>
                      </a:solidFill>
                      <a:prstDash val="solid"/>
                      <a:round/>
                      <a:headEnd len="med" w="med" type="none"/>
                      <a:tailEnd len="med" w="med" type="none"/>
                    </a:lnT>
                    <a:lnB cap="flat" cmpd="sng" w="12700">
                      <a:solidFill>
                        <a:schemeClr val="lt1"/>
                      </a:solidFill>
                      <a:prstDash val="solid"/>
                      <a:round/>
                      <a:headEnd len="med" w="med" type="none"/>
                      <a:tailEnd len="med" w="med" type="none"/>
                    </a:lnB>
                  </a:tcPr>
                </a:tc>
              </a:tr>
              <a:tr h="679800">
                <a:tc>
                  <a:txBody>
                    <a:bodyPr>
                      <a:noAutofit/>
                    </a:bodyPr>
                    <a:lstStyle/>
                    <a:p>
                      <a:pPr indent="0" lvl="0" marL="0" marR="0" rtl="0" algn="l">
                        <a:spcBef>
                          <a:spcPts val="0"/>
                        </a:spcBef>
                        <a:buSzPct val="25000"/>
                        <a:buNone/>
                      </a:pPr>
                      <a:r>
                        <a:rPr lang="en-US" sz="2000">
                          <a:solidFill>
                            <a:schemeClr val="lt1"/>
                          </a:solidFill>
                          <a:latin typeface="Arial"/>
                          <a:ea typeface="Arial"/>
                          <a:cs typeface="Arial"/>
                          <a:sym typeface="Arial"/>
                        </a:rPr>
                        <a:t>Ultrasonic</a:t>
                      </a:r>
                    </a:p>
                  </a:txBody>
                  <a:tcPr marT="45725" marB="45725" marR="91450" marL="91450">
                    <a:lnT cap="flat" cmpd="sng" w="12700">
                      <a:solidFill>
                        <a:schemeClr val="lt1"/>
                      </a:solidFill>
                      <a:prstDash val="solid"/>
                      <a:round/>
                      <a:headEnd len="med" w="med" type="none"/>
                      <a:tailEnd len="med" w="med" type="none"/>
                    </a:lnT>
                    <a:solidFill>
                      <a:srgbClr val="30ACEC"/>
                    </a:solidFill>
                  </a:tcPr>
                </a:tc>
                <a:tc>
                  <a:txBody>
                    <a:bodyPr>
                      <a:noAutofit/>
                    </a:bodyPr>
                    <a:lstStyle/>
                    <a:p>
                      <a:pPr indent="0" lvl="0" marL="0" marR="0" rtl="0" algn="l">
                        <a:spcBef>
                          <a:spcPts val="0"/>
                        </a:spcBef>
                        <a:buSzPct val="25000"/>
                        <a:buNone/>
                      </a:pPr>
                      <a:r>
                        <a:rPr lang="en-US" sz="1600">
                          <a:latin typeface="Arial"/>
                          <a:ea typeface="Arial"/>
                          <a:cs typeface="Arial"/>
                          <a:sym typeface="Arial"/>
                        </a:rPr>
                        <a:t>Sound Pulse</a:t>
                      </a:r>
                    </a:p>
                  </a:txBody>
                  <a:tcPr marT="45725" marB="45725" marR="91450" marL="91450">
                    <a:lnT cap="flat" cmpd="sng" w="12700">
                      <a:solidFill>
                        <a:schemeClr val="lt1"/>
                      </a:solidFill>
                      <a:prstDash val="solid"/>
                      <a:round/>
                      <a:headEnd len="med" w="med" type="none"/>
                      <a:tailEnd len="med" w="med" type="none"/>
                    </a:lnT>
                  </a:tcPr>
                </a:tc>
                <a:tc>
                  <a:txBody>
                    <a:bodyPr>
                      <a:noAutofit/>
                    </a:bodyPr>
                    <a:lstStyle/>
                    <a:p>
                      <a:pPr indent="0" lvl="0" marL="0" marR="0" rtl="0" algn="l">
                        <a:spcBef>
                          <a:spcPts val="0"/>
                        </a:spcBef>
                        <a:buSzPct val="25000"/>
                        <a:buNone/>
                      </a:pPr>
                      <a:r>
                        <a:rPr lang="en-US" sz="1600">
                          <a:latin typeface="Arial"/>
                          <a:ea typeface="Arial"/>
                          <a:cs typeface="Arial"/>
                          <a:sym typeface="Arial"/>
                        </a:rPr>
                        <a:t>Determine distance</a:t>
                      </a:r>
                    </a:p>
                  </a:txBody>
                  <a:tcPr marT="45725" marB="45725" marR="91450" marL="91450">
                    <a:lnT cap="flat" cmpd="sng" w="12700">
                      <a:solidFill>
                        <a:schemeClr val="lt1"/>
                      </a:solidFill>
                      <a:prstDash val="solid"/>
                      <a:round/>
                      <a:headEnd len="med" w="med" type="none"/>
                      <a:tailEnd len="med" w="med" type="none"/>
                    </a:lnT>
                  </a:tcPr>
                </a:tc>
                <a:tc>
                  <a:txBody>
                    <a:bodyPr>
                      <a:noAutofit/>
                    </a:bodyPr>
                    <a:lstStyle/>
                    <a:p>
                      <a:pPr indent="0" lvl="0" marL="0" marR="0" rtl="0" algn="l">
                        <a:spcBef>
                          <a:spcPts val="0"/>
                        </a:spcBef>
                        <a:buSzPct val="25000"/>
                        <a:buNone/>
                      </a:pPr>
                      <a:r>
                        <a:rPr lang="en-US" sz="1600">
                          <a:latin typeface="Arial"/>
                          <a:ea typeface="Arial"/>
                          <a:cs typeface="Arial"/>
                          <a:sym typeface="Arial"/>
                        </a:rPr>
                        <a:t>Active</a:t>
                      </a:r>
                      <a:r>
                        <a:rPr lang="en-US" sz="1600">
                          <a:latin typeface="Arial"/>
                          <a:ea typeface="Arial"/>
                          <a:cs typeface="Arial"/>
                          <a:sym typeface="Arial"/>
                        </a:rPr>
                        <a:t> power</a:t>
                      </a:r>
                    </a:p>
                  </a:txBody>
                  <a:tcPr marT="45725" marB="45725" marR="91450" marL="91450">
                    <a:lnT cap="flat" cmpd="sng" w="12700">
                      <a:solidFill>
                        <a:schemeClr val="lt1"/>
                      </a:solidFill>
                      <a:prstDash val="solid"/>
                      <a:round/>
                      <a:headEnd len="med" w="med" type="none"/>
                      <a:tailEnd len="med" w="med" type="none"/>
                    </a:lnT>
                  </a:tcPr>
                </a:tc>
              </a:tr>
              <a:tr h="679800">
                <a:tc>
                  <a:txBody>
                    <a:bodyPr>
                      <a:noAutofit/>
                    </a:bodyPr>
                    <a:lstStyle/>
                    <a:p>
                      <a:pPr indent="0" lvl="0" marL="0" marR="0" rtl="0" algn="l">
                        <a:spcBef>
                          <a:spcPts val="0"/>
                        </a:spcBef>
                        <a:buSzPct val="25000"/>
                        <a:buNone/>
                      </a:pPr>
                      <a:r>
                        <a:rPr lang="en-US" sz="2000">
                          <a:solidFill>
                            <a:schemeClr val="lt1"/>
                          </a:solidFill>
                          <a:latin typeface="Arial"/>
                          <a:ea typeface="Arial"/>
                          <a:cs typeface="Arial"/>
                          <a:sym typeface="Arial"/>
                        </a:rPr>
                        <a:t>Microwave</a:t>
                      </a:r>
                    </a:p>
                  </a:txBody>
                  <a:tcPr marT="45725" marB="45725" marR="91450" marL="91450">
                    <a:solidFill>
                      <a:srgbClr val="30ACEC"/>
                    </a:solidFill>
                  </a:tcPr>
                </a:tc>
                <a:tc>
                  <a:txBody>
                    <a:bodyPr>
                      <a:noAutofit/>
                    </a:bodyPr>
                    <a:lstStyle/>
                    <a:p>
                      <a:pPr indent="0" lvl="0" marL="0" marR="0" rtl="0" algn="l">
                        <a:spcBef>
                          <a:spcPts val="0"/>
                        </a:spcBef>
                        <a:buSzPct val="25000"/>
                        <a:buNone/>
                      </a:pPr>
                      <a:r>
                        <a:rPr lang="en-US" sz="1600">
                          <a:latin typeface="Arial"/>
                          <a:ea typeface="Arial"/>
                          <a:cs typeface="Arial"/>
                          <a:sym typeface="Arial"/>
                        </a:rPr>
                        <a:t>Electromagnetic Field</a:t>
                      </a:r>
                    </a:p>
                  </a:txBody>
                  <a:tcPr marT="45725" marB="45725" marR="91450" marL="91450"/>
                </a:tc>
                <a:tc>
                  <a:txBody>
                    <a:bodyPr>
                      <a:noAutofit/>
                    </a:bodyPr>
                    <a:lstStyle/>
                    <a:p>
                      <a:pPr indent="0" lvl="0" marL="0" marR="0" rtl="0" algn="l">
                        <a:spcBef>
                          <a:spcPts val="0"/>
                        </a:spcBef>
                        <a:buSzPct val="25000"/>
                        <a:buNone/>
                      </a:pPr>
                      <a:r>
                        <a:rPr lang="en-US" sz="1600">
                          <a:latin typeface="Arial"/>
                          <a:ea typeface="Arial"/>
                          <a:cs typeface="Arial"/>
                          <a:sym typeface="Arial"/>
                        </a:rPr>
                        <a:t>Works in any temperature</a:t>
                      </a:r>
                    </a:p>
                  </a:txBody>
                  <a:tcPr marT="45725" marB="45725" marR="91450" marL="91450"/>
                </a:tc>
                <a:tc>
                  <a:txBody>
                    <a:bodyPr>
                      <a:noAutofit/>
                    </a:bodyPr>
                    <a:lstStyle/>
                    <a:p>
                      <a:pPr indent="0" lvl="0" marL="0" marR="0" rtl="0" algn="l">
                        <a:spcBef>
                          <a:spcPts val="0"/>
                        </a:spcBef>
                        <a:buSzPct val="25000"/>
                        <a:buNone/>
                      </a:pPr>
                      <a:r>
                        <a:rPr lang="en-US" sz="1600">
                          <a:latin typeface="Arial"/>
                          <a:ea typeface="Arial"/>
                          <a:cs typeface="Arial"/>
                          <a:sym typeface="Arial"/>
                        </a:rPr>
                        <a:t>Expensive</a:t>
                      </a:r>
                    </a:p>
                  </a:txBody>
                  <a:tcPr marT="45725" marB="45725" marR="91450" marL="91450"/>
                </a:tc>
              </a:tr>
              <a:tr h="679800">
                <a:tc>
                  <a:txBody>
                    <a:bodyPr>
                      <a:noAutofit/>
                    </a:bodyPr>
                    <a:lstStyle/>
                    <a:p>
                      <a:pPr indent="0" lvl="0" marL="0" marR="0" rtl="0" algn="l">
                        <a:spcBef>
                          <a:spcPts val="0"/>
                        </a:spcBef>
                        <a:buSzPct val="25000"/>
                        <a:buNone/>
                      </a:pPr>
                      <a:r>
                        <a:rPr lang="en-US" sz="2000">
                          <a:solidFill>
                            <a:schemeClr val="lt1"/>
                          </a:solidFill>
                          <a:latin typeface="Arial"/>
                          <a:ea typeface="Arial"/>
                          <a:cs typeface="Arial"/>
                          <a:sym typeface="Arial"/>
                        </a:rPr>
                        <a:t>Continuous</a:t>
                      </a:r>
                    </a:p>
                  </a:txBody>
                  <a:tcPr marT="45725" marB="45725" marR="91450" marL="91450">
                    <a:solidFill>
                      <a:srgbClr val="30ACEC"/>
                    </a:solidFill>
                  </a:tcPr>
                </a:tc>
                <a:tc>
                  <a:txBody>
                    <a:bodyPr>
                      <a:noAutofit/>
                    </a:bodyPr>
                    <a:lstStyle/>
                    <a:p>
                      <a:pPr indent="0" lvl="0" marL="0" marR="0" rtl="0" algn="l">
                        <a:spcBef>
                          <a:spcPts val="0"/>
                        </a:spcBef>
                        <a:buSzPct val="25000"/>
                        <a:buNone/>
                      </a:pPr>
                      <a:r>
                        <a:rPr lang="en-US" sz="1600">
                          <a:latin typeface="Arial"/>
                          <a:ea typeface="Arial"/>
                          <a:cs typeface="Arial"/>
                          <a:sym typeface="Arial"/>
                        </a:rPr>
                        <a:t>Electromagnetic Field</a:t>
                      </a:r>
                    </a:p>
                  </a:txBody>
                  <a:tcPr marT="45725" marB="45725" marR="91450" marL="91450"/>
                </a:tc>
                <a:tc>
                  <a:txBody>
                    <a:bodyPr>
                      <a:noAutofit/>
                    </a:bodyPr>
                    <a:lstStyle/>
                    <a:p>
                      <a:pPr indent="0" lvl="0" marL="0" marR="0" rtl="0" algn="l">
                        <a:spcBef>
                          <a:spcPts val="0"/>
                        </a:spcBef>
                        <a:buSzPct val="25000"/>
                        <a:buNone/>
                      </a:pPr>
                      <a:r>
                        <a:rPr lang="en-US" sz="1600">
                          <a:latin typeface="Arial"/>
                          <a:ea typeface="Arial"/>
                          <a:cs typeface="Arial"/>
                          <a:sym typeface="Arial"/>
                        </a:rPr>
                        <a:t>Works</a:t>
                      </a:r>
                      <a:r>
                        <a:rPr lang="en-US" sz="1600">
                          <a:latin typeface="Arial"/>
                          <a:ea typeface="Arial"/>
                          <a:cs typeface="Arial"/>
                          <a:sym typeface="Arial"/>
                        </a:rPr>
                        <a:t> in any Temperature</a:t>
                      </a:r>
                    </a:p>
                  </a:txBody>
                  <a:tcPr marT="45725" marB="45725" marR="91450" marL="91450"/>
                </a:tc>
                <a:tc>
                  <a:txBody>
                    <a:bodyPr>
                      <a:noAutofit/>
                    </a:bodyPr>
                    <a:lstStyle/>
                    <a:p>
                      <a:pPr indent="0" lvl="0" marL="0" marR="0" rtl="0" algn="l">
                        <a:lnSpc>
                          <a:spcPct val="100000"/>
                        </a:lnSpc>
                        <a:spcBef>
                          <a:spcPts val="0"/>
                        </a:spcBef>
                        <a:spcAft>
                          <a:spcPts val="0"/>
                        </a:spcAft>
                        <a:buClr>
                          <a:schemeClr val="dk1"/>
                        </a:buClr>
                        <a:buSzPct val="25000"/>
                        <a:buFont typeface="Arial"/>
                        <a:buNone/>
                      </a:pPr>
                      <a:r>
                        <a:rPr lang="en-US" sz="1600">
                          <a:latin typeface="Arial"/>
                          <a:ea typeface="Arial"/>
                          <a:cs typeface="Arial"/>
                          <a:sym typeface="Arial"/>
                        </a:rPr>
                        <a:t>Expensive</a:t>
                      </a:r>
                    </a:p>
                    <a:p>
                      <a:pPr indent="0" lvl="0" marL="0" marR="0" rtl="0" algn="l">
                        <a:spcBef>
                          <a:spcPts val="0"/>
                        </a:spcBef>
                        <a:buSzPct val="25000"/>
                        <a:buNone/>
                      </a:pPr>
                      <a:r>
                        <a:t/>
                      </a:r>
                      <a:endParaRPr sz="1600">
                        <a:latin typeface="Arial"/>
                        <a:ea typeface="Arial"/>
                        <a:cs typeface="Arial"/>
                        <a:sym typeface="Arial"/>
                      </a:endParaRPr>
                    </a:p>
                  </a:txBody>
                  <a:tcPr marT="45725" marB="45725" marR="91450" marL="91450"/>
                </a:tc>
              </a:tr>
              <a:tr h="679800">
                <a:tc>
                  <a:txBody>
                    <a:bodyPr>
                      <a:noAutofit/>
                    </a:bodyPr>
                    <a:lstStyle/>
                    <a:p>
                      <a:pPr indent="0" lvl="0" marL="0" marR="0" rtl="0" algn="l">
                        <a:spcBef>
                          <a:spcPts val="0"/>
                        </a:spcBef>
                        <a:buSzPct val="25000"/>
                        <a:buNone/>
                      </a:pPr>
                      <a:r>
                        <a:rPr lang="en-US" sz="2000">
                          <a:solidFill>
                            <a:schemeClr val="lt1"/>
                          </a:solidFill>
                          <a:latin typeface="Arial"/>
                          <a:ea typeface="Arial"/>
                          <a:cs typeface="Arial"/>
                          <a:sym typeface="Arial"/>
                        </a:rPr>
                        <a:t>Image Processing</a:t>
                      </a:r>
                    </a:p>
                  </a:txBody>
                  <a:tcPr marT="45725" marB="45725" marR="91450" marL="91450">
                    <a:solidFill>
                      <a:srgbClr val="30ACEC"/>
                    </a:solidFill>
                  </a:tcPr>
                </a:tc>
                <a:tc>
                  <a:txBody>
                    <a:bodyPr>
                      <a:noAutofit/>
                    </a:bodyPr>
                    <a:lstStyle/>
                    <a:p>
                      <a:pPr indent="0" lvl="0" marL="0" marR="0" rtl="0" algn="l">
                        <a:spcBef>
                          <a:spcPts val="0"/>
                        </a:spcBef>
                        <a:buSzPct val="25000"/>
                        <a:buNone/>
                      </a:pPr>
                      <a:r>
                        <a:rPr lang="en-US" sz="1600">
                          <a:latin typeface="Arial"/>
                          <a:ea typeface="Arial"/>
                          <a:cs typeface="Arial"/>
                          <a:sym typeface="Arial"/>
                        </a:rPr>
                        <a:t>Video Feed</a:t>
                      </a:r>
                    </a:p>
                  </a:txBody>
                  <a:tcPr marT="45725" marB="45725" marR="91450" marL="91450"/>
                </a:tc>
                <a:tc>
                  <a:txBody>
                    <a:bodyPr>
                      <a:noAutofit/>
                    </a:bodyPr>
                    <a:lstStyle/>
                    <a:p>
                      <a:pPr indent="0" lvl="0" marL="0" marR="0" rtl="0" algn="l">
                        <a:spcBef>
                          <a:spcPts val="0"/>
                        </a:spcBef>
                        <a:buSzPct val="25000"/>
                        <a:buNone/>
                      </a:pPr>
                      <a:r>
                        <a:rPr lang="en-US" sz="1600">
                          <a:latin typeface="Arial"/>
                          <a:ea typeface="Arial"/>
                          <a:cs typeface="Arial"/>
                          <a:sym typeface="Arial"/>
                        </a:rPr>
                        <a:t>Very accurate</a:t>
                      </a:r>
                    </a:p>
                  </a:txBody>
                  <a:tcPr marT="45725" marB="45725" marR="91450" marL="91450"/>
                </a:tc>
                <a:tc>
                  <a:txBody>
                    <a:bodyPr>
                      <a:noAutofit/>
                    </a:bodyPr>
                    <a:lstStyle/>
                    <a:p>
                      <a:pPr indent="0" lvl="0" marL="0" marR="0" rtl="0" algn="l">
                        <a:spcBef>
                          <a:spcPts val="0"/>
                        </a:spcBef>
                        <a:buSzPct val="25000"/>
                        <a:buNone/>
                      </a:pPr>
                      <a:r>
                        <a:rPr lang="en-US" sz="1600">
                          <a:latin typeface="Arial"/>
                          <a:ea typeface="Arial"/>
                          <a:cs typeface="Arial"/>
                          <a:sym typeface="Arial"/>
                        </a:rPr>
                        <a:t>Active</a:t>
                      </a:r>
                      <a:r>
                        <a:rPr lang="en-US" sz="1600">
                          <a:latin typeface="Arial"/>
                          <a:ea typeface="Arial"/>
                          <a:cs typeface="Arial"/>
                          <a:sym typeface="Arial"/>
                        </a:rPr>
                        <a:t> Power and Cost</a:t>
                      </a:r>
                    </a:p>
                  </a:txBody>
                  <a:tcPr marT="45725" marB="45725" marR="91450" marL="91450"/>
                </a:tc>
              </a:tr>
              <a:tr h="679800">
                <a:tc>
                  <a:txBody>
                    <a:bodyPr>
                      <a:noAutofit/>
                    </a:bodyPr>
                    <a:lstStyle/>
                    <a:p>
                      <a:pPr indent="0" lvl="0" marL="0" marR="0" rtl="0" algn="l">
                        <a:spcBef>
                          <a:spcPts val="0"/>
                        </a:spcBef>
                        <a:buSzPct val="25000"/>
                        <a:buNone/>
                      </a:pPr>
                      <a:r>
                        <a:rPr lang="en-US" sz="2000">
                          <a:solidFill>
                            <a:schemeClr val="lt1"/>
                          </a:solidFill>
                          <a:latin typeface="Arial"/>
                          <a:ea typeface="Arial"/>
                          <a:cs typeface="Arial"/>
                          <a:sym typeface="Arial"/>
                        </a:rPr>
                        <a:t>PIR</a:t>
                      </a:r>
                    </a:p>
                  </a:txBody>
                  <a:tcPr marT="45725" marB="45725" marR="91450" marL="91450">
                    <a:solidFill>
                      <a:srgbClr val="30ACEC"/>
                    </a:solidFill>
                  </a:tcPr>
                </a:tc>
                <a:tc>
                  <a:txBody>
                    <a:bodyPr>
                      <a:noAutofit/>
                    </a:bodyPr>
                    <a:lstStyle/>
                    <a:p>
                      <a:pPr indent="0" lvl="0" marL="0" marR="0" rtl="0" algn="l">
                        <a:spcBef>
                          <a:spcPts val="0"/>
                        </a:spcBef>
                        <a:buSzPct val="25000"/>
                        <a:buNone/>
                      </a:pPr>
                      <a:r>
                        <a:rPr lang="en-US" sz="1600">
                          <a:latin typeface="Arial"/>
                          <a:ea typeface="Arial"/>
                          <a:cs typeface="Arial"/>
                          <a:sym typeface="Arial"/>
                        </a:rPr>
                        <a:t>Infrared</a:t>
                      </a:r>
                      <a:r>
                        <a:rPr lang="en-US" sz="1600">
                          <a:latin typeface="Arial"/>
                          <a:ea typeface="Arial"/>
                          <a:cs typeface="Arial"/>
                          <a:sym typeface="Arial"/>
                        </a:rPr>
                        <a:t> Light</a:t>
                      </a:r>
                    </a:p>
                  </a:txBody>
                  <a:tcPr marT="45725" marB="45725" marR="91450" marL="91450"/>
                </a:tc>
                <a:tc>
                  <a:txBody>
                    <a:bodyPr>
                      <a:noAutofit/>
                    </a:bodyPr>
                    <a:lstStyle/>
                    <a:p>
                      <a:pPr indent="0" lvl="0" marL="0" marR="0" rtl="0" algn="l">
                        <a:spcBef>
                          <a:spcPts val="0"/>
                        </a:spcBef>
                        <a:buSzPct val="25000"/>
                        <a:buNone/>
                      </a:pPr>
                      <a:r>
                        <a:rPr lang="en-US" sz="1600">
                          <a:latin typeface="Arial"/>
                          <a:ea typeface="Arial"/>
                          <a:cs typeface="Arial"/>
                          <a:sym typeface="Arial"/>
                        </a:rPr>
                        <a:t>Passive</a:t>
                      </a:r>
                      <a:r>
                        <a:rPr lang="en-US" sz="1600">
                          <a:latin typeface="Arial"/>
                          <a:ea typeface="Arial"/>
                          <a:cs typeface="Arial"/>
                          <a:sym typeface="Arial"/>
                        </a:rPr>
                        <a:t> power</a:t>
                      </a:r>
                    </a:p>
                  </a:txBody>
                  <a:tcPr marT="45725" marB="45725" marR="91450" marL="91450"/>
                </a:tc>
                <a:tc>
                  <a:txBody>
                    <a:bodyPr>
                      <a:noAutofit/>
                    </a:bodyPr>
                    <a:lstStyle/>
                    <a:p>
                      <a:pPr indent="0" lvl="0" marL="0" marR="0" rtl="0" algn="l">
                        <a:spcBef>
                          <a:spcPts val="0"/>
                        </a:spcBef>
                        <a:buSzPct val="25000"/>
                        <a:buNone/>
                      </a:pPr>
                      <a:r>
                        <a:rPr lang="en-US" sz="1600">
                          <a:latin typeface="Arial"/>
                          <a:ea typeface="Arial"/>
                          <a:cs typeface="Arial"/>
                          <a:sym typeface="Arial"/>
                        </a:rPr>
                        <a:t>Less accurate</a:t>
                      </a:r>
                    </a:p>
                  </a:txBody>
                  <a:tcPr marT="45725" marB="45725" marR="91450" marL="91450"/>
                </a:tc>
              </a:tr>
            </a:tbl>
          </a:graphicData>
        </a:graphic>
      </p:graphicFrame>
      <p:sp>
        <p:nvSpPr>
          <p:cNvPr id="201" name="Shape 201"/>
          <p:cNvSpPr/>
          <p:nvPr/>
        </p:nvSpPr>
        <p:spPr>
          <a:xfrm>
            <a:off x="4811978" y="4169871"/>
            <a:ext cx="7298422" cy="685187"/>
          </a:xfrm>
          <a:prstGeom prst="roundRect">
            <a:avLst>
              <a:gd fmla="val 16667" name="adj"/>
            </a:avLst>
          </a:prstGeom>
          <a:solidFill>
            <a:srgbClr val="00B0F0">
              <a:alpha val="27843"/>
            </a:srgbClr>
          </a:solidFill>
          <a:ln cap="rnd" cmpd="sng" w="15875">
            <a:solidFill>
              <a:srgbClr val="237DAC"/>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orbel"/>
              <a:ea typeface="Corbel"/>
              <a:cs typeface="Corbel"/>
              <a:sym typeface="Corbe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x="0" y="0"/>
          <a:ext cx="0" cy="0"/>
          <a:chOff x="0" y="0"/>
          <a:chExt cx="0" cy="0"/>
        </a:xfrm>
      </p:grpSpPr>
      <p:sp>
        <p:nvSpPr>
          <p:cNvPr id="206" name="Shape 206"/>
          <p:cNvSpPr txBox="1"/>
          <p:nvPr>
            <p:ph type="title"/>
          </p:nvPr>
        </p:nvSpPr>
        <p:spPr>
          <a:xfrm>
            <a:off x="1293517" y="501235"/>
            <a:ext cx="3755640" cy="1778051"/>
          </a:xfrm>
          <a:prstGeom prst="rect">
            <a:avLst/>
          </a:prstGeom>
          <a:noFill/>
          <a:ln>
            <a:noFill/>
          </a:ln>
        </p:spPr>
        <p:txBody>
          <a:bodyPr anchorCtr="0" anchor="b" bIns="45700" lIns="91425" rIns="91425" tIns="45700">
            <a:noAutofit/>
          </a:bodyPr>
          <a:lstStyle/>
          <a:p>
            <a:pPr indent="0" lvl="0" marL="0" marR="0" rtl="0" algn="ctr">
              <a:spcBef>
                <a:spcPts val="0"/>
              </a:spcBef>
              <a:buClr>
                <a:schemeClr val="dk1"/>
              </a:buClr>
              <a:buSzPct val="25000"/>
              <a:buFont typeface="Arial"/>
              <a:buNone/>
            </a:pPr>
            <a:r>
              <a:rPr b="1" i="0" lang="en-US" sz="2800" u="none" cap="none" strike="noStrike">
                <a:solidFill>
                  <a:schemeClr val="dk1"/>
                </a:solidFill>
                <a:latin typeface="Arial"/>
                <a:ea typeface="Arial"/>
                <a:cs typeface="Arial"/>
                <a:sym typeface="Arial"/>
              </a:rPr>
              <a:t>Inertial Measurement Unit</a:t>
            </a:r>
          </a:p>
        </p:txBody>
      </p:sp>
      <p:pic>
        <p:nvPicPr>
          <p:cNvPr id="207" name="Shape 207"/>
          <p:cNvPicPr preferRelativeResize="0"/>
          <p:nvPr>
            <p:ph idx="2" type="pic"/>
          </p:nvPr>
        </p:nvPicPr>
        <p:blipFill rotWithShape="1">
          <a:blip r:embed="rId3">
            <a:alphaModFix/>
          </a:blip>
          <a:srcRect b="12232" l="0" r="0" t="12231"/>
          <a:stretch/>
        </p:blipFill>
        <p:spPr>
          <a:xfrm>
            <a:off x="6914742" y="2949007"/>
            <a:ext cx="4595561" cy="3443110"/>
          </a:xfrm>
          <a:prstGeom prst="roundRect">
            <a:avLst>
              <a:gd fmla="val 4280" name="adj"/>
            </a:avLst>
          </a:prstGeom>
          <a:noFill/>
          <a:ln>
            <a:noFill/>
          </a:ln>
        </p:spPr>
      </p:pic>
      <p:sp>
        <p:nvSpPr>
          <p:cNvPr id="208" name="Shape 208"/>
          <p:cNvSpPr txBox="1"/>
          <p:nvPr>
            <p:ph idx="1" type="body"/>
          </p:nvPr>
        </p:nvSpPr>
        <p:spPr>
          <a:xfrm>
            <a:off x="1108451" y="2114648"/>
            <a:ext cx="4759501" cy="4277469"/>
          </a:xfrm>
          <a:prstGeom prst="rect">
            <a:avLst/>
          </a:prstGeom>
          <a:noFill/>
          <a:ln>
            <a:noFill/>
          </a:ln>
        </p:spPr>
        <p:txBody>
          <a:bodyPr anchorCtr="0" anchor="ctr" bIns="45700" lIns="91425" rIns="91425" tIns="45700">
            <a:noAutofit/>
          </a:bodyPr>
          <a:lstStyle/>
          <a:p>
            <a:pPr indent="-285750" lvl="0" marL="285750" marR="0" rtl="0" algn="l">
              <a:spcBef>
                <a:spcPts val="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IMU containing an accelerometer and a gyroscope</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Gyroscope to measure angular velocity</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Accelerometer to measure acceleration forces</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Used for after initial motion detection</a:t>
            </a:r>
          </a:p>
          <a:p>
            <a:pPr indent="-285750" lvl="0" marL="285750" marR="0" rtl="0" algn="l">
              <a:spcBef>
                <a:spcPts val="1000"/>
              </a:spcBef>
              <a:spcAft>
                <a:spcPts val="0"/>
              </a:spcAft>
              <a:buClr>
                <a:srgbClr val="1186C3"/>
              </a:buClr>
              <a:buSzPct val="145000"/>
              <a:buFont typeface="Arial"/>
              <a:buChar char="•"/>
            </a:pPr>
            <a:r>
              <a:rPr b="0" i="0" lang="en-US" sz="2000" u="none" cap="none" strike="noStrike">
                <a:solidFill>
                  <a:schemeClr val="dk1"/>
                </a:solidFill>
                <a:latin typeface="Arial"/>
                <a:ea typeface="Arial"/>
                <a:cs typeface="Arial"/>
                <a:sym typeface="Arial"/>
              </a:rPr>
              <a:t>Determines if someone is attempting to break-in</a:t>
            </a:r>
          </a:p>
        </p:txBody>
      </p:sp>
      <p:graphicFrame>
        <p:nvGraphicFramePr>
          <p:cNvPr id="209" name="Shape 209"/>
          <p:cNvGraphicFramePr/>
          <p:nvPr/>
        </p:nvGraphicFramePr>
        <p:xfrm>
          <a:off x="5491098" y="373757"/>
          <a:ext cx="3000000" cy="3000000"/>
        </p:xfrm>
        <a:graphic>
          <a:graphicData uri="http://schemas.openxmlformats.org/drawingml/2006/table">
            <a:tbl>
              <a:tblPr bandRow="1" firstCol="1" firstRow="1">
                <a:noFill/>
                <a:tableStyleId>{F1D6D9C9-5698-437F-9368-A34D6E560A13}</a:tableStyleId>
              </a:tblPr>
              <a:tblGrid>
                <a:gridCol w="2109800"/>
                <a:gridCol w="2110500"/>
                <a:gridCol w="2110500"/>
              </a:tblGrid>
              <a:tr h="292125">
                <a:tc>
                  <a:txBody>
                    <a:bodyPr>
                      <a:noAutofit/>
                    </a:bodyPr>
                    <a:lstStyle/>
                    <a:p>
                      <a:pPr indent="0" lvl="0" marL="0" marR="0" rtl="0" algn="ctr">
                        <a:lnSpc>
                          <a:spcPct val="107000"/>
                        </a:lnSpc>
                        <a:spcBef>
                          <a:spcPts val="0"/>
                        </a:spcBef>
                        <a:spcAft>
                          <a:spcPts val="0"/>
                        </a:spcAft>
                        <a:buSzPct val="25000"/>
                        <a:buNone/>
                      </a:pPr>
                      <a:r>
                        <a:rPr lang="en-US" sz="1200"/>
                        <a:t>IMU Model</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BerryIMU</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BMI160 Shuttle Board</a:t>
                      </a:r>
                    </a:p>
                  </a:txBody>
                  <a:tcPr marT="0" marB="0" marR="68575" marL="68575"/>
                </a:tc>
              </a:tr>
              <a:tr h="292125">
                <a:tc>
                  <a:txBody>
                    <a:bodyPr>
                      <a:noAutofit/>
                    </a:bodyPr>
                    <a:lstStyle/>
                    <a:p>
                      <a:pPr indent="0" lvl="0" marL="0" marR="0" rtl="0" algn="ctr">
                        <a:lnSpc>
                          <a:spcPct val="107000"/>
                        </a:lnSpc>
                        <a:spcBef>
                          <a:spcPts val="0"/>
                        </a:spcBef>
                        <a:spcAft>
                          <a:spcPts val="0"/>
                        </a:spcAft>
                        <a:buSzPct val="25000"/>
                        <a:buNone/>
                      </a:pPr>
                      <a:r>
                        <a:rPr lang="en-US" sz="1200"/>
                        <a:t>Supply Voltage</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3.3 V</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1.2 – 3.6 V</a:t>
                      </a:r>
                    </a:p>
                  </a:txBody>
                  <a:tcPr marT="0" marB="0" marR="68575" marL="68575"/>
                </a:tc>
              </a:tr>
              <a:tr h="292125">
                <a:tc>
                  <a:txBody>
                    <a:bodyPr>
                      <a:noAutofit/>
                    </a:bodyPr>
                    <a:lstStyle/>
                    <a:p>
                      <a:pPr indent="0" lvl="0" marL="0" marR="0" rtl="0" algn="ctr">
                        <a:lnSpc>
                          <a:spcPct val="107000"/>
                        </a:lnSpc>
                        <a:spcBef>
                          <a:spcPts val="0"/>
                        </a:spcBef>
                        <a:spcAft>
                          <a:spcPts val="0"/>
                        </a:spcAft>
                        <a:buSzPct val="25000"/>
                        <a:buNone/>
                      </a:pPr>
                      <a:r>
                        <a:rPr lang="en-US" sz="1200"/>
                        <a:t>Acceleration</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±2g, ±4g, ±6g, ±8g, ±16g</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±2g, ±4g, ±8g, ±16g</a:t>
                      </a:r>
                    </a:p>
                  </a:txBody>
                  <a:tcPr marT="0" marB="0" marR="68575" marL="68575"/>
                </a:tc>
              </a:tr>
              <a:tr h="292125">
                <a:tc>
                  <a:txBody>
                    <a:bodyPr>
                      <a:noAutofit/>
                    </a:bodyPr>
                    <a:lstStyle/>
                    <a:p>
                      <a:pPr indent="0" lvl="0" marL="0" marR="0" rtl="0" algn="ctr">
                        <a:lnSpc>
                          <a:spcPct val="107000"/>
                        </a:lnSpc>
                        <a:spcBef>
                          <a:spcPts val="0"/>
                        </a:spcBef>
                        <a:spcAft>
                          <a:spcPts val="0"/>
                        </a:spcAft>
                        <a:buSzPct val="25000"/>
                        <a:buNone/>
                      </a:pPr>
                      <a:r>
                        <a:rPr lang="en-US" sz="1200"/>
                        <a:t>Axes</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6-axis</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6-axis</a:t>
                      </a:r>
                    </a:p>
                  </a:txBody>
                  <a:tcPr marT="0" marB="0" marR="68575" marL="68575"/>
                </a:tc>
              </a:tr>
              <a:tr h="292125">
                <a:tc>
                  <a:txBody>
                    <a:bodyPr>
                      <a:noAutofit/>
                    </a:bodyPr>
                    <a:lstStyle/>
                    <a:p>
                      <a:pPr indent="0" lvl="0" marL="0" marR="0" rtl="0" algn="ctr">
                        <a:lnSpc>
                          <a:spcPct val="107000"/>
                        </a:lnSpc>
                        <a:spcBef>
                          <a:spcPts val="0"/>
                        </a:spcBef>
                        <a:spcAft>
                          <a:spcPts val="0"/>
                        </a:spcAft>
                        <a:buSzPct val="25000"/>
                        <a:buNone/>
                      </a:pPr>
                      <a:r>
                        <a:rPr lang="en-US" sz="1200"/>
                        <a:t>Output Type</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Digital</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Digital</a:t>
                      </a:r>
                    </a:p>
                  </a:txBody>
                  <a:tcPr marT="0" marB="0" marR="68575" marL="68575"/>
                </a:tc>
              </a:tr>
              <a:tr h="292125">
                <a:tc>
                  <a:txBody>
                    <a:bodyPr>
                      <a:noAutofit/>
                    </a:bodyPr>
                    <a:lstStyle/>
                    <a:p>
                      <a:pPr indent="0" lvl="0" marL="0" marR="0" rtl="0" algn="ctr">
                        <a:lnSpc>
                          <a:spcPct val="107000"/>
                        </a:lnSpc>
                        <a:spcBef>
                          <a:spcPts val="0"/>
                        </a:spcBef>
                        <a:spcAft>
                          <a:spcPts val="0"/>
                        </a:spcAft>
                        <a:buSzPct val="25000"/>
                        <a:buNone/>
                      </a:pPr>
                      <a:r>
                        <a:rPr lang="en-US" sz="1200"/>
                        <a:t>Size</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17.4 mm x 34.25 mm</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20.32 mm x 43.18 mm</a:t>
                      </a:r>
                    </a:p>
                  </a:txBody>
                  <a:tcPr marT="0" marB="0" marR="68575" marL="68575"/>
                </a:tc>
              </a:tr>
              <a:tr h="292125">
                <a:tc>
                  <a:txBody>
                    <a:bodyPr>
                      <a:noAutofit/>
                    </a:bodyPr>
                    <a:lstStyle/>
                    <a:p>
                      <a:pPr indent="0" lvl="0" marL="0" marR="0" rtl="0" algn="ctr">
                        <a:lnSpc>
                          <a:spcPct val="107000"/>
                        </a:lnSpc>
                        <a:spcBef>
                          <a:spcPts val="0"/>
                        </a:spcBef>
                        <a:spcAft>
                          <a:spcPts val="0"/>
                        </a:spcAft>
                        <a:buSzPct val="25000"/>
                        <a:buNone/>
                      </a:pPr>
                      <a:r>
                        <a:rPr lang="en-US" sz="1200"/>
                        <a:t>Price</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$25</a:t>
                      </a:r>
                    </a:p>
                  </a:txBody>
                  <a:tcPr marT="0" marB="0" marR="68575" marL="68575"/>
                </a:tc>
                <a:tc>
                  <a:txBody>
                    <a:bodyPr>
                      <a:noAutofit/>
                    </a:bodyPr>
                    <a:lstStyle/>
                    <a:p>
                      <a:pPr indent="0" lvl="0" marL="0" marR="0" rtl="0" algn="ctr">
                        <a:lnSpc>
                          <a:spcPct val="107000"/>
                        </a:lnSpc>
                        <a:spcBef>
                          <a:spcPts val="0"/>
                        </a:spcBef>
                        <a:spcAft>
                          <a:spcPts val="0"/>
                        </a:spcAft>
                        <a:buSzPct val="25000"/>
                        <a:buNone/>
                      </a:pPr>
                      <a:r>
                        <a:rPr lang="en-US" sz="1200"/>
                        <a:t>$37.50</a:t>
                      </a:r>
                    </a:p>
                  </a:txBody>
                  <a:tcPr marT="0" marB="0" marR="68575" marL="68575"/>
                </a:tc>
              </a:tr>
            </a:tbl>
          </a:graphicData>
        </a:graphic>
      </p:graphicFrame>
      <p:sp>
        <p:nvSpPr>
          <p:cNvPr id="210" name="Shape 210"/>
          <p:cNvSpPr/>
          <p:nvPr/>
        </p:nvSpPr>
        <p:spPr>
          <a:xfrm>
            <a:off x="7584675" y="102635"/>
            <a:ext cx="2119162" cy="2575250"/>
          </a:xfrm>
          <a:prstGeom prst="roundRect">
            <a:avLst>
              <a:gd fmla="val 16667" name="adj"/>
            </a:avLst>
          </a:prstGeom>
          <a:solidFill>
            <a:srgbClr val="00B0F0">
              <a:alpha val="27843"/>
            </a:srgbClr>
          </a:solidFill>
          <a:ln cap="rnd" cmpd="sng" w="15875">
            <a:solidFill>
              <a:schemeClr val="dk2"/>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llax">
  <a:themeElements>
    <a:clrScheme name="Parallax">
      <a:dk1>
        <a:srgbClr val="000000"/>
      </a:dk1>
      <a:lt1>
        <a:srgbClr val="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